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141411203" r:id="rId2"/>
    <p:sldId id="2141411206" r:id="rId3"/>
    <p:sldId id="2141411204" r:id="rId4"/>
    <p:sldId id="2141411205" r:id="rId5"/>
    <p:sldId id="2141411211" r:id="rId6"/>
    <p:sldId id="2141411207" r:id="rId7"/>
    <p:sldId id="2141411208" r:id="rId8"/>
    <p:sldId id="2141411209" r:id="rId9"/>
    <p:sldId id="2141411210" r:id="rId1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B99E95-090E-8042-B20C-ACCE579B77E4}" v="346" dt="2021-10-14T13:23:24.1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548"/>
    <p:restoredTop sz="96000"/>
  </p:normalViewPr>
  <p:slideViewPr>
    <p:cSldViewPr snapToGrid="0" snapToObjects="1">
      <p:cViewPr varScale="1">
        <p:scale>
          <a:sx n="81" d="100"/>
          <a:sy n="81" d="100"/>
        </p:scale>
        <p:origin x="192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glio, Giuliano" userId="7e920edf-0ff2-4fa9-889f-b13e7f08cbf0" providerId="ADAL" clId="{E8B99E95-090E-8042-B20C-ACCE579B77E4}"/>
    <pc:docChg chg="undo custSel addSld delSld modSld sldOrd">
      <pc:chgData name="Caglio, Giuliano" userId="7e920edf-0ff2-4fa9-889f-b13e7f08cbf0" providerId="ADAL" clId="{E8B99E95-090E-8042-B20C-ACCE579B77E4}" dt="2021-10-14T13:24:59.972" v="6982" actId="20577"/>
      <pc:docMkLst>
        <pc:docMk/>
      </pc:docMkLst>
      <pc:sldChg chg="del">
        <pc:chgData name="Caglio, Giuliano" userId="7e920edf-0ff2-4fa9-889f-b13e7f08cbf0" providerId="ADAL" clId="{E8B99E95-090E-8042-B20C-ACCE579B77E4}" dt="2021-10-10T20:41:43.116" v="674" actId="2696"/>
        <pc:sldMkLst>
          <pc:docMk/>
          <pc:sldMk cId="3174032498" sldId="256"/>
        </pc:sldMkLst>
      </pc:sldChg>
      <pc:sldChg chg="del">
        <pc:chgData name="Caglio, Giuliano" userId="7e920edf-0ff2-4fa9-889f-b13e7f08cbf0" providerId="ADAL" clId="{E8B99E95-090E-8042-B20C-ACCE579B77E4}" dt="2021-10-10T21:01:24.041" v="3127" actId="2696"/>
        <pc:sldMkLst>
          <pc:docMk/>
          <pc:sldMk cId="3345417155" sldId="257"/>
        </pc:sldMkLst>
      </pc:sldChg>
      <pc:sldChg chg="del">
        <pc:chgData name="Caglio, Giuliano" userId="7e920edf-0ff2-4fa9-889f-b13e7f08cbf0" providerId="ADAL" clId="{E8B99E95-090E-8042-B20C-ACCE579B77E4}" dt="2021-10-10T21:01:25.430" v="3128" actId="2696"/>
        <pc:sldMkLst>
          <pc:docMk/>
          <pc:sldMk cId="2001559098" sldId="258"/>
        </pc:sldMkLst>
      </pc:sldChg>
      <pc:sldChg chg="del">
        <pc:chgData name="Caglio, Giuliano" userId="7e920edf-0ff2-4fa9-889f-b13e7f08cbf0" providerId="ADAL" clId="{E8B99E95-090E-8042-B20C-ACCE579B77E4}" dt="2021-10-10T20:42:09.305" v="722" actId="2696"/>
        <pc:sldMkLst>
          <pc:docMk/>
          <pc:sldMk cId="1684346193" sldId="259"/>
        </pc:sldMkLst>
      </pc:sldChg>
      <pc:sldChg chg="del">
        <pc:chgData name="Caglio, Giuliano" userId="7e920edf-0ff2-4fa9-889f-b13e7f08cbf0" providerId="ADAL" clId="{E8B99E95-090E-8042-B20C-ACCE579B77E4}" dt="2021-10-10T20:42:19.240" v="725" actId="2696"/>
        <pc:sldMkLst>
          <pc:docMk/>
          <pc:sldMk cId="1246179029" sldId="260"/>
        </pc:sldMkLst>
      </pc:sldChg>
      <pc:sldChg chg="addSp delSp modSp add mod ord">
        <pc:chgData name="Caglio, Giuliano" userId="7e920edf-0ff2-4fa9-889f-b13e7f08cbf0" providerId="ADAL" clId="{E8B99E95-090E-8042-B20C-ACCE579B77E4}" dt="2021-10-14T13:24:59.972" v="6982" actId="20577"/>
        <pc:sldMkLst>
          <pc:docMk/>
          <pc:sldMk cId="3979310357" sldId="2141411203"/>
        </pc:sldMkLst>
        <pc:spChg chg="mod">
          <ac:chgData name="Caglio, Giuliano" userId="7e920edf-0ff2-4fa9-889f-b13e7f08cbf0" providerId="ADAL" clId="{E8B99E95-090E-8042-B20C-ACCE579B77E4}" dt="2021-10-10T20:31:35.397" v="8" actId="20577"/>
          <ac:spMkLst>
            <pc:docMk/>
            <pc:sldMk cId="3979310357" sldId="2141411203"/>
            <ac:spMk id="2" creationId="{C60C2FC4-5998-4F35-9517-D5D4072BF9D8}"/>
          </ac:spMkLst>
        </pc:spChg>
        <pc:spChg chg="mod">
          <ac:chgData name="Caglio, Giuliano" userId="7e920edf-0ff2-4fa9-889f-b13e7f08cbf0" providerId="ADAL" clId="{E8B99E95-090E-8042-B20C-ACCE579B77E4}" dt="2021-10-10T20:31:40.766" v="31" actId="20577"/>
          <ac:spMkLst>
            <pc:docMk/>
            <pc:sldMk cId="3979310357" sldId="2141411203"/>
            <ac:spMk id="3" creationId="{A915135E-604E-4A6B-8C22-53B4A36D8712}"/>
          </ac:spMkLst>
        </pc:spChg>
        <pc:spChg chg="add mod">
          <ac:chgData name="Caglio, Giuliano" userId="7e920edf-0ff2-4fa9-889f-b13e7f08cbf0" providerId="ADAL" clId="{E8B99E95-090E-8042-B20C-ACCE579B77E4}" dt="2021-10-14T13:09:16.074" v="6495" actId="1076"/>
          <ac:spMkLst>
            <pc:docMk/>
            <pc:sldMk cId="3979310357" sldId="2141411203"/>
            <ac:spMk id="5" creationId="{C8396D0D-1569-9746-96F5-08D82550E62A}"/>
          </ac:spMkLst>
        </pc:spChg>
        <pc:spChg chg="add mod">
          <ac:chgData name="Caglio, Giuliano" userId="7e920edf-0ff2-4fa9-889f-b13e7f08cbf0" providerId="ADAL" clId="{E8B99E95-090E-8042-B20C-ACCE579B77E4}" dt="2021-10-14T13:20:30.879" v="6962" actId="1036"/>
          <ac:spMkLst>
            <pc:docMk/>
            <pc:sldMk cId="3979310357" sldId="2141411203"/>
            <ac:spMk id="6" creationId="{F6838BEE-2B85-B64A-B14C-C1569D350CC1}"/>
          </ac:spMkLst>
        </pc:spChg>
        <pc:spChg chg="add mod">
          <ac:chgData name="Caglio, Giuliano" userId="7e920edf-0ff2-4fa9-889f-b13e7f08cbf0" providerId="ADAL" clId="{E8B99E95-090E-8042-B20C-ACCE579B77E4}" dt="2021-10-14T13:09:16.074" v="6495" actId="1076"/>
          <ac:spMkLst>
            <pc:docMk/>
            <pc:sldMk cId="3979310357" sldId="2141411203"/>
            <ac:spMk id="7" creationId="{A5AF2ED8-6BB5-B243-BC18-2F43AD6C9342}"/>
          </ac:spMkLst>
        </pc:spChg>
        <pc:spChg chg="add mod">
          <ac:chgData name="Caglio, Giuliano" userId="7e920edf-0ff2-4fa9-889f-b13e7f08cbf0" providerId="ADAL" clId="{E8B99E95-090E-8042-B20C-ACCE579B77E4}" dt="2021-10-14T13:09:16.074" v="6495" actId="1076"/>
          <ac:spMkLst>
            <pc:docMk/>
            <pc:sldMk cId="3979310357" sldId="2141411203"/>
            <ac:spMk id="10" creationId="{D9558063-4338-814E-A218-7BA46222C6F4}"/>
          </ac:spMkLst>
        </pc:spChg>
        <pc:spChg chg="add mod">
          <ac:chgData name="Caglio, Giuliano" userId="7e920edf-0ff2-4fa9-889f-b13e7f08cbf0" providerId="ADAL" clId="{E8B99E95-090E-8042-B20C-ACCE579B77E4}" dt="2021-10-14T13:09:16.074" v="6495" actId="1076"/>
          <ac:spMkLst>
            <pc:docMk/>
            <pc:sldMk cId="3979310357" sldId="2141411203"/>
            <ac:spMk id="11" creationId="{D9BEF3FD-0957-284E-A552-3652E94D08C2}"/>
          </ac:spMkLst>
        </pc:spChg>
        <pc:spChg chg="add mod">
          <ac:chgData name="Caglio, Giuliano" userId="7e920edf-0ff2-4fa9-889f-b13e7f08cbf0" providerId="ADAL" clId="{E8B99E95-090E-8042-B20C-ACCE579B77E4}" dt="2021-10-14T13:09:16.074" v="6495" actId="1076"/>
          <ac:spMkLst>
            <pc:docMk/>
            <pc:sldMk cId="3979310357" sldId="2141411203"/>
            <ac:spMk id="12" creationId="{A1B2199D-22C1-A54A-98C6-CFEBB00EBB50}"/>
          </ac:spMkLst>
        </pc:spChg>
        <pc:spChg chg="del">
          <ac:chgData name="Caglio, Giuliano" userId="7e920edf-0ff2-4fa9-889f-b13e7f08cbf0" providerId="ADAL" clId="{E8B99E95-090E-8042-B20C-ACCE579B77E4}" dt="2021-10-10T20:41:29.890" v="672" actId="478"/>
          <ac:spMkLst>
            <pc:docMk/>
            <pc:sldMk cId="3979310357" sldId="2141411203"/>
            <ac:spMk id="12" creationId="{F2FD7D18-84CE-4F74-A152-AF2956F48A90}"/>
          </ac:spMkLst>
        </pc:spChg>
        <pc:spChg chg="del">
          <ac:chgData name="Caglio, Giuliano" userId="7e920edf-0ff2-4fa9-889f-b13e7f08cbf0" providerId="ADAL" clId="{E8B99E95-090E-8042-B20C-ACCE579B77E4}" dt="2021-10-10T20:41:29.890" v="672" actId="478"/>
          <ac:spMkLst>
            <pc:docMk/>
            <pc:sldMk cId="3979310357" sldId="2141411203"/>
            <ac:spMk id="16" creationId="{19D530F2-0175-4342-8826-8077F47B96B2}"/>
          </ac:spMkLst>
        </pc:spChg>
        <pc:spChg chg="mod">
          <ac:chgData name="Caglio, Giuliano" userId="7e920edf-0ff2-4fa9-889f-b13e7f08cbf0" providerId="ADAL" clId="{E8B99E95-090E-8042-B20C-ACCE579B77E4}" dt="2021-10-14T13:24:59.972" v="6982" actId="20577"/>
          <ac:spMkLst>
            <pc:docMk/>
            <pc:sldMk cId="3979310357" sldId="2141411203"/>
            <ac:spMk id="17" creationId="{D5F2D816-D933-48DA-A037-69348B153C42}"/>
          </ac:spMkLst>
        </pc:spChg>
        <pc:spChg chg="add mod">
          <ac:chgData name="Caglio, Giuliano" userId="7e920edf-0ff2-4fa9-889f-b13e7f08cbf0" providerId="ADAL" clId="{E8B99E95-090E-8042-B20C-ACCE579B77E4}" dt="2021-10-10T21:00:52.466" v="3120" actId="207"/>
          <ac:spMkLst>
            <pc:docMk/>
            <pc:sldMk cId="3979310357" sldId="2141411203"/>
            <ac:spMk id="18" creationId="{EB87599D-D745-C641-AE69-22C375F1C8DB}"/>
          </ac:spMkLst>
        </pc:spChg>
        <pc:grpChg chg="del">
          <ac:chgData name="Caglio, Giuliano" userId="7e920edf-0ff2-4fa9-889f-b13e7f08cbf0" providerId="ADAL" clId="{E8B99E95-090E-8042-B20C-ACCE579B77E4}" dt="2021-10-10T20:41:29.890" v="672" actId="478"/>
          <ac:grpSpMkLst>
            <pc:docMk/>
            <pc:sldMk cId="3979310357" sldId="2141411203"/>
            <ac:grpSpMk id="9" creationId="{F802F888-9ABB-4C92-A4B0-1CEFCEA9E464}"/>
          </ac:grpSpMkLst>
        </pc:grpChg>
        <pc:grpChg chg="del">
          <ac:chgData name="Caglio, Giuliano" userId="7e920edf-0ff2-4fa9-889f-b13e7f08cbf0" providerId="ADAL" clId="{E8B99E95-090E-8042-B20C-ACCE579B77E4}" dt="2021-10-10T20:41:29.890" v="672" actId="478"/>
          <ac:grpSpMkLst>
            <pc:docMk/>
            <pc:sldMk cId="3979310357" sldId="2141411203"/>
            <ac:grpSpMk id="13" creationId="{A68B1F98-6F2A-4C52-8A8B-D98BCC3580B0}"/>
          </ac:grpSpMkLst>
        </pc:grpChg>
        <pc:picChg chg="add del mod">
          <ac:chgData name="Caglio, Giuliano" userId="7e920edf-0ff2-4fa9-889f-b13e7f08cbf0" providerId="ADAL" clId="{E8B99E95-090E-8042-B20C-ACCE579B77E4}" dt="2021-10-14T13:08:30.117" v="6458" actId="478"/>
          <ac:picMkLst>
            <pc:docMk/>
            <pc:sldMk cId="3979310357" sldId="2141411203"/>
            <ac:picMk id="4" creationId="{A028C85B-08F7-2048-8C9A-16DE4E1E60A3}"/>
          </ac:picMkLst>
        </pc:picChg>
      </pc:sldChg>
      <pc:sldChg chg="addSp delSp modSp add mod">
        <pc:chgData name="Caglio, Giuliano" userId="7e920edf-0ff2-4fa9-889f-b13e7f08cbf0" providerId="ADAL" clId="{E8B99E95-090E-8042-B20C-ACCE579B77E4}" dt="2021-10-14T13:23:54.058" v="6978" actId="14100"/>
        <pc:sldMkLst>
          <pc:docMk/>
          <pc:sldMk cId="1449947958" sldId="2141411204"/>
        </pc:sldMkLst>
        <pc:spChg chg="mod">
          <ac:chgData name="Caglio, Giuliano" userId="7e920edf-0ff2-4fa9-889f-b13e7f08cbf0" providerId="ADAL" clId="{E8B99E95-090E-8042-B20C-ACCE579B77E4}" dt="2021-10-10T20:32:41.043" v="59" actId="20577"/>
          <ac:spMkLst>
            <pc:docMk/>
            <pc:sldMk cId="1449947958" sldId="2141411204"/>
            <ac:spMk id="2" creationId="{C60C2FC4-5998-4F35-9517-D5D4072BF9D8}"/>
          </ac:spMkLst>
        </pc:spChg>
        <pc:spChg chg="del">
          <ac:chgData name="Caglio, Giuliano" userId="7e920edf-0ff2-4fa9-889f-b13e7f08cbf0" providerId="ADAL" clId="{E8B99E95-090E-8042-B20C-ACCE579B77E4}" dt="2021-10-10T20:41:07.613" v="663" actId="21"/>
          <ac:spMkLst>
            <pc:docMk/>
            <pc:sldMk cId="1449947958" sldId="2141411204"/>
            <ac:spMk id="3" creationId="{A915135E-604E-4A6B-8C22-53B4A36D8712}"/>
          </ac:spMkLst>
        </pc:spChg>
        <pc:spChg chg="add mod">
          <ac:chgData name="Caglio, Giuliano" userId="7e920edf-0ff2-4fa9-889f-b13e7f08cbf0" providerId="ADAL" clId="{E8B99E95-090E-8042-B20C-ACCE579B77E4}" dt="2021-10-14T13:23:54.058" v="6978" actId="14100"/>
          <ac:spMkLst>
            <pc:docMk/>
            <pc:sldMk cId="1449947958" sldId="2141411204"/>
            <ac:spMk id="4" creationId="{75824C89-8C85-C14D-AEE5-FD78E974E6E2}"/>
          </ac:spMkLst>
        </pc:spChg>
        <pc:spChg chg="add del mod">
          <ac:chgData name="Caglio, Giuliano" userId="7e920edf-0ff2-4fa9-889f-b13e7f08cbf0" providerId="ADAL" clId="{E8B99E95-090E-8042-B20C-ACCE579B77E4}" dt="2021-10-12T15:29:55.989" v="4812" actId="21"/>
          <ac:spMkLst>
            <pc:docMk/>
            <pc:sldMk cId="1449947958" sldId="2141411204"/>
            <ac:spMk id="8" creationId="{222D58C4-2570-B242-84A1-A0AC070606E2}"/>
          </ac:spMkLst>
        </pc:spChg>
        <pc:spChg chg="mod">
          <ac:chgData name="Caglio, Giuliano" userId="7e920edf-0ff2-4fa9-889f-b13e7f08cbf0" providerId="ADAL" clId="{E8B99E95-090E-8042-B20C-ACCE579B77E4}" dt="2021-10-10T20:32:56.492" v="61" actId="1076"/>
          <ac:spMkLst>
            <pc:docMk/>
            <pc:sldMk cId="1449947958" sldId="2141411204"/>
            <ac:spMk id="10" creationId="{B30A7C21-9EA1-4E0D-862F-B0D46B371774}"/>
          </ac:spMkLst>
        </pc:spChg>
        <pc:spChg chg="mod">
          <ac:chgData name="Caglio, Giuliano" userId="7e920edf-0ff2-4fa9-889f-b13e7f08cbf0" providerId="ADAL" clId="{E8B99E95-090E-8042-B20C-ACCE579B77E4}" dt="2021-10-10T20:32:56.492" v="61" actId="1076"/>
          <ac:spMkLst>
            <pc:docMk/>
            <pc:sldMk cId="1449947958" sldId="2141411204"/>
            <ac:spMk id="11" creationId="{9527F172-4908-48A8-9BFA-0EFF31A29034}"/>
          </ac:spMkLst>
        </pc:spChg>
        <pc:spChg chg="mod">
          <ac:chgData name="Caglio, Giuliano" userId="7e920edf-0ff2-4fa9-889f-b13e7f08cbf0" providerId="ADAL" clId="{E8B99E95-090E-8042-B20C-ACCE579B77E4}" dt="2021-10-10T20:33:05.438" v="81" actId="20577"/>
          <ac:spMkLst>
            <pc:docMk/>
            <pc:sldMk cId="1449947958" sldId="2141411204"/>
            <ac:spMk id="12" creationId="{F2FD7D18-84CE-4F74-A152-AF2956F48A90}"/>
          </ac:spMkLst>
        </pc:spChg>
        <pc:spChg chg="mod">
          <ac:chgData name="Caglio, Giuliano" userId="7e920edf-0ff2-4fa9-889f-b13e7f08cbf0" providerId="ADAL" clId="{E8B99E95-090E-8042-B20C-ACCE579B77E4}" dt="2021-10-10T20:33:57.543" v="190" actId="1076"/>
          <ac:spMkLst>
            <pc:docMk/>
            <pc:sldMk cId="1449947958" sldId="2141411204"/>
            <ac:spMk id="14" creationId="{6FA35A75-FA40-468C-A3FC-6E9DD6D5A838}"/>
          </ac:spMkLst>
        </pc:spChg>
        <pc:spChg chg="mod">
          <ac:chgData name="Caglio, Giuliano" userId="7e920edf-0ff2-4fa9-889f-b13e7f08cbf0" providerId="ADAL" clId="{E8B99E95-090E-8042-B20C-ACCE579B77E4}" dt="2021-10-10T20:33:57.543" v="190" actId="1076"/>
          <ac:spMkLst>
            <pc:docMk/>
            <pc:sldMk cId="1449947958" sldId="2141411204"/>
            <ac:spMk id="15" creationId="{E444E66A-67D4-4BE4-A6B2-A61002DB368B}"/>
          </ac:spMkLst>
        </pc:spChg>
        <pc:spChg chg="mod">
          <ac:chgData name="Caglio, Giuliano" userId="7e920edf-0ff2-4fa9-889f-b13e7f08cbf0" providerId="ADAL" clId="{E8B99E95-090E-8042-B20C-ACCE579B77E4}" dt="2021-10-10T20:34:13.505" v="218" actId="14100"/>
          <ac:spMkLst>
            <pc:docMk/>
            <pc:sldMk cId="1449947958" sldId="2141411204"/>
            <ac:spMk id="16" creationId="{19D530F2-0175-4342-8826-8077F47B96B2}"/>
          </ac:spMkLst>
        </pc:spChg>
        <pc:spChg chg="mod">
          <ac:chgData name="Caglio, Giuliano" userId="7e920edf-0ff2-4fa9-889f-b13e7f08cbf0" providerId="ADAL" clId="{E8B99E95-090E-8042-B20C-ACCE579B77E4}" dt="2021-10-10T20:35:03.155" v="316" actId="14100"/>
          <ac:spMkLst>
            <pc:docMk/>
            <pc:sldMk cId="1449947958" sldId="2141411204"/>
            <ac:spMk id="17" creationId="{D5F2D816-D933-48DA-A037-69348B153C42}"/>
          </ac:spMkLst>
        </pc:spChg>
        <pc:spChg chg="add mod">
          <ac:chgData name="Caglio, Giuliano" userId="7e920edf-0ff2-4fa9-889f-b13e7f08cbf0" providerId="ADAL" clId="{E8B99E95-090E-8042-B20C-ACCE579B77E4}" dt="2021-10-10T20:34:30.284" v="223" actId="1076"/>
          <ac:spMkLst>
            <pc:docMk/>
            <pc:sldMk cId="1449947958" sldId="2141411204"/>
            <ac:spMk id="18" creationId="{BFB3DCFD-1A3F-544F-AFA0-37873F69AE98}"/>
          </ac:spMkLst>
        </pc:spChg>
        <pc:spChg chg="mod">
          <ac:chgData name="Caglio, Giuliano" userId="7e920edf-0ff2-4fa9-889f-b13e7f08cbf0" providerId="ADAL" clId="{E8B99E95-090E-8042-B20C-ACCE579B77E4}" dt="2021-10-10T20:35:31.412" v="328" actId="1076"/>
          <ac:spMkLst>
            <pc:docMk/>
            <pc:sldMk cId="1449947958" sldId="2141411204"/>
            <ac:spMk id="20" creationId="{A2B48DFA-5044-3342-95A3-D3849757F2FF}"/>
          </ac:spMkLst>
        </pc:spChg>
        <pc:spChg chg="mod">
          <ac:chgData name="Caglio, Giuliano" userId="7e920edf-0ff2-4fa9-889f-b13e7f08cbf0" providerId="ADAL" clId="{E8B99E95-090E-8042-B20C-ACCE579B77E4}" dt="2021-10-10T20:39:32.453" v="475" actId="20577"/>
          <ac:spMkLst>
            <pc:docMk/>
            <pc:sldMk cId="1449947958" sldId="2141411204"/>
            <ac:spMk id="21" creationId="{77C73ED5-F84F-484E-80FF-7F72D2C12201}"/>
          </ac:spMkLst>
        </pc:spChg>
        <pc:spChg chg="add mod">
          <ac:chgData name="Caglio, Giuliano" userId="7e920edf-0ff2-4fa9-889f-b13e7f08cbf0" providerId="ADAL" clId="{E8B99E95-090E-8042-B20C-ACCE579B77E4}" dt="2021-10-10T20:40:53.442" v="662" actId="1076"/>
          <ac:spMkLst>
            <pc:docMk/>
            <pc:sldMk cId="1449947958" sldId="2141411204"/>
            <ac:spMk id="22" creationId="{EBCDFF53-7C03-A945-9381-D5588C6B749D}"/>
          </ac:spMkLst>
        </pc:spChg>
        <pc:spChg chg="add mod">
          <ac:chgData name="Caglio, Giuliano" userId="7e920edf-0ff2-4fa9-889f-b13e7f08cbf0" providerId="ADAL" clId="{E8B99E95-090E-8042-B20C-ACCE579B77E4}" dt="2021-10-10T20:35:39.358" v="347" actId="20577"/>
          <ac:spMkLst>
            <pc:docMk/>
            <pc:sldMk cId="1449947958" sldId="2141411204"/>
            <ac:spMk id="23" creationId="{A2DE1930-001B-ED45-9B18-1E2682C9140D}"/>
          </ac:spMkLst>
        </pc:spChg>
        <pc:spChg chg="add mod">
          <ac:chgData name="Caglio, Giuliano" userId="7e920edf-0ff2-4fa9-889f-b13e7f08cbf0" providerId="ADAL" clId="{E8B99E95-090E-8042-B20C-ACCE579B77E4}" dt="2021-10-10T21:00:56.207" v="3121" actId="207"/>
          <ac:spMkLst>
            <pc:docMk/>
            <pc:sldMk cId="1449947958" sldId="2141411204"/>
            <ac:spMk id="24" creationId="{8DCC5C56-6116-FC45-A75B-3CB31A738FFD}"/>
          </ac:spMkLst>
        </pc:spChg>
        <pc:grpChg chg="mod">
          <ac:chgData name="Caglio, Giuliano" userId="7e920edf-0ff2-4fa9-889f-b13e7f08cbf0" providerId="ADAL" clId="{E8B99E95-090E-8042-B20C-ACCE579B77E4}" dt="2021-10-10T20:32:56.492" v="61" actId="1076"/>
          <ac:grpSpMkLst>
            <pc:docMk/>
            <pc:sldMk cId="1449947958" sldId="2141411204"/>
            <ac:grpSpMk id="9" creationId="{F802F888-9ABB-4C92-A4B0-1CEFCEA9E464}"/>
          </ac:grpSpMkLst>
        </pc:grpChg>
        <pc:grpChg chg="mod">
          <ac:chgData name="Caglio, Giuliano" userId="7e920edf-0ff2-4fa9-889f-b13e7f08cbf0" providerId="ADAL" clId="{E8B99E95-090E-8042-B20C-ACCE579B77E4}" dt="2021-10-10T20:33:57.543" v="190" actId="1076"/>
          <ac:grpSpMkLst>
            <pc:docMk/>
            <pc:sldMk cId="1449947958" sldId="2141411204"/>
            <ac:grpSpMk id="13" creationId="{A68B1F98-6F2A-4C52-8A8B-D98BCC3580B0}"/>
          </ac:grpSpMkLst>
        </pc:grpChg>
        <pc:grpChg chg="add mod">
          <ac:chgData name="Caglio, Giuliano" userId="7e920edf-0ff2-4fa9-889f-b13e7f08cbf0" providerId="ADAL" clId="{E8B99E95-090E-8042-B20C-ACCE579B77E4}" dt="2021-10-10T20:35:31.412" v="328" actId="1076"/>
          <ac:grpSpMkLst>
            <pc:docMk/>
            <pc:sldMk cId="1449947958" sldId="2141411204"/>
            <ac:grpSpMk id="19" creationId="{F8F262E8-E493-3A44-AD25-BB7C2E27F4FE}"/>
          </ac:grpSpMkLst>
        </pc:grpChg>
        <pc:picChg chg="add del mod">
          <ac:chgData name="Caglio, Giuliano" userId="7e920edf-0ff2-4fa9-889f-b13e7f08cbf0" providerId="ADAL" clId="{E8B99E95-090E-8042-B20C-ACCE579B77E4}" dt="2021-10-14T13:21:37.582" v="6966" actId="478"/>
          <ac:picMkLst>
            <pc:docMk/>
            <pc:sldMk cId="1449947958" sldId="2141411204"/>
            <ac:picMk id="5" creationId="{088E0B65-7B52-0E45-8014-C9F57E9C1177}"/>
          </ac:picMkLst>
        </pc:picChg>
        <pc:picChg chg="add del mod">
          <ac:chgData name="Caglio, Giuliano" userId="7e920edf-0ff2-4fa9-889f-b13e7f08cbf0" providerId="ADAL" clId="{E8B99E95-090E-8042-B20C-ACCE579B77E4}" dt="2021-10-10T20:38:44.855" v="460" actId="21"/>
          <ac:picMkLst>
            <pc:docMk/>
            <pc:sldMk cId="1449947958" sldId="2141411204"/>
            <ac:picMk id="6" creationId="{9521C606-7C3B-B949-AE9A-72D5225970C0}"/>
          </ac:picMkLst>
        </pc:picChg>
        <pc:picChg chg="add mod">
          <ac:chgData name="Caglio, Giuliano" userId="7e920edf-0ff2-4fa9-889f-b13e7f08cbf0" providerId="ADAL" clId="{E8B99E95-090E-8042-B20C-ACCE579B77E4}" dt="2021-10-14T13:23:46.348" v="6977" actId="1076"/>
          <ac:picMkLst>
            <pc:docMk/>
            <pc:sldMk cId="1449947958" sldId="2141411204"/>
            <ac:picMk id="7" creationId="{70343C11-FB87-4C47-8EA3-4AC7E63B826C}"/>
          </ac:picMkLst>
        </pc:picChg>
        <pc:picChg chg="add del">
          <ac:chgData name="Caglio, Giuliano" userId="7e920edf-0ff2-4fa9-889f-b13e7f08cbf0" providerId="ADAL" clId="{E8B99E95-090E-8042-B20C-ACCE579B77E4}" dt="2021-10-14T13:21:15.876" v="6964" actId="478"/>
          <ac:picMkLst>
            <pc:docMk/>
            <pc:sldMk cId="1449947958" sldId="2141411204"/>
            <ac:picMk id="1026" creationId="{46CC493C-FD62-464B-B937-FCDF11197F1A}"/>
          </ac:picMkLst>
        </pc:picChg>
      </pc:sldChg>
      <pc:sldChg chg="addSp delSp modSp add mod ord">
        <pc:chgData name="Caglio, Giuliano" userId="7e920edf-0ff2-4fa9-889f-b13e7f08cbf0" providerId="ADAL" clId="{E8B99E95-090E-8042-B20C-ACCE579B77E4}" dt="2021-10-12T17:32:33.030" v="6307" actId="20577"/>
        <pc:sldMkLst>
          <pc:docMk/>
          <pc:sldMk cId="1843052296" sldId="2141411205"/>
        </pc:sldMkLst>
        <pc:spChg chg="mod">
          <ac:chgData name="Caglio, Giuliano" userId="7e920edf-0ff2-4fa9-889f-b13e7f08cbf0" providerId="ADAL" clId="{E8B99E95-090E-8042-B20C-ACCE579B77E4}" dt="2021-10-10T20:41:53.025" v="699" actId="20577"/>
          <ac:spMkLst>
            <pc:docMk/>
            <pc:sldMk cId="1843052296" sldId="2141411205"/>
            <ac:spMk id="2" creationId="{C60C2FC4-5998-4F35-9517-D5D4072BF9D8}"/>
          </ac:spMkLst>
        </pc:spChg>
        <pc:spChg chg="mod">
          <ac:chgData name="Caglio, Giuliano" userId="7e920edf-0ff2-4fa9-889f-b13e7f08cbf0" providerId="ADAL" clId="{E8B99E95-090E-8042-B20C-ACCE579B77E4}" dt="2021-10-12T17:32:33.030" v="6307" actId="20577"/>
          <ac:spMkLst>
            <pc:docMk/>
            <pc:sldMk cId="1843052296" sldId="2141411205"/>
            <ac:spMk id="3" creationId="{A915135E-604E-4A6B-8C22-53B4A36D8712}"/>
          </ac:spMkLst>
        </pc:spChg>
        <pc:spChg chg="mod">
          <ac:chgData name="Caglio, Giuliano" userId="7e920edf-0ff2-4fa9-889f-b13e7f08cbf0" providerId="ADAL" clId="{E8B99E95-090E-8042-B20C-ACCE579B77E4}" dt="2021-10-12T17:31:31.399" v="6287" actId="1036"/>
          <ac:spMkLst>
            <pc:docMk/>
            <pc:sldMk cId="1843052296" sldId="2141411205"/>
            <ac:spMk id="10" creationId="{B30A7C21-9EA1-4E0D-862F-B0D46B371774}"/>
          </ac:spMkLst>
        </pc:spChg>
        <pc:spChg chg="mod">
          <ac:chgData name="Caglio, Giuliano" userId="7e920edf-0ff2-4fa9-889f-b13e7f08cbf0" providerId="ADAL" clId="{E8B99E95-090E-8042-B20C-ACCE579B77E4}" dt="2021-10-12T17:31:31.399" v="6287" actId="1036"/>
          <ac:spMkLst>
            <pc:docMk/>
            <pc:sldMk cId="1843052296" sldId="2141411205"/>
            <ac:spMk id="11" creationId="{9527F172-4908-48A8-9BFA-0EFF31A29034}"/>
          </ac:spMkLst>
        </pc:spChg>
        <pc:spChg chg="add del mod">
          <ac:chgData name="Caglio, Giuliano" userId="7e920edf-0ff2-4fa9-889f-b13e7f08cbf0" providerId="ADAL" clId="{E8B99E95-090E-8042-B20C-ACCE579B77E4}" dt="2021-10-12T17:31:31.399" v="6287" actId="1036"/>
          <ac:spMkLst>
            <pc:docMk/>
            <pc:sldMk cId="1843052296" sldId="2141411205"/>
            <ac:spMk id="12" creationId="{F2FD7D18-84CE-4F74-A152-AF2956F48A90}"/>
          </ac:spMkLst>
        </pc:spChg>
        <pc:spChg chg="add del">
          <ac:chgData name="Caglio, Giuliano" userId="7e920edf-0ff2-4fa9-889f-b13e7f08cbf0" providerId="ADAL" clId="{E8B99E95-090E-8042-B20C-ACCE579B77E4}" dt="2021-10-12T15:36:43.601" v="5076" actId="478"/>
          <ac:spMkLst>
            <pc:docMk/>
            <pc:sldMk cId="1843052296" sldId="2141411205"/>
            <ac:spMk id="16" creationId="{19D530F2-0175-4342-8826-8077F47B96B2}"/>
          </ac:spMkLst>
        </pc:spChg>
        <pc:spChg chg="add del">
          <ac:chgData name="Caglio, Giuliano" userId="7e920edf-0ff2-4fa9-889f-b13e7f08cbf0" providerId="ADAL" clId="{E8B99E95-090E-8042-B20C-ACCE579B77E4}" dt="2021-10-12T15:36:43.601" v="5076" actId="478"/>
          <ac:spMkLst>
            <pc:docMk/>
            <pc:sldMk cId="1843052296" sldId="2141411205"/>
            <ac:spMk id="17" creationId="{D5F2D816-D933-48DA-A037-69348B153C42}"/>
          </ac:spMkLst>
        </pc:spChg>
        <pc:spChg chg="add mod">
          <ac:chgData name="Caglio, Giuliano" userId="7e920edf-0ff2-4fa9-889f-b13e7f08cbf0" providerId="ADAL" clId="{E8B99E95-090E-8042-B20C-ACCE579B77E4}" dt="2021-10-10T21:00:59.471" v="3122" actId="207"/>
          <ac:spMkLst>
            <pc:docMk/>
            <pc:sldMk cId="1843052296" sldId="2141411205"/>
            <ac:spMk id="18" creationId="{CAFC7809-890C-F645-A579-12273F80326F}"/>
          </ac:spMkLst>
        </pc:spChg>
        <pc:spChg chg="mod">
          <ac:chgData name="Caglio, Giuliano" userId="7e920edf-0ff2-4fa9-889f-b13e7f08cbf0" providerId="ADAL" clId="{E8B99E95-090E-8042-B20C-ACCE579B77E4}" dt="2021-10-12T17:31:31.399" v="6287" actId="1036"/>
          <ac:spMkLst>
            <pc:docMk/>
            <pc:sldMk cId="1843052296" sldId="2141411205"/>
            <ac:spMk id="20" creationId="{2F9F2E9D-11F6-B14F-A050-DD6346E9258E}"/>
          </ac:spMkLst>
        </pc:spChg>
        <pc:spChg chg="del mod">
          <ac:chgData name="Caglio, Giuliano" userId="7e920edf-0ff2-4fa9-889f-b13e7f08cbf0" providerId="ADAL" clId="{E8B99E95-090E-8042-B20C-ACCE579B77E4}" dt="2021-10-12T15:33:51.093" v="4963" actId="478"/>
          <ac:spMkLst>
            <pc:docMk/>
            <pc:sldMk cId="1843052296" sldId="2141411205"/>
            <ac:spMk id="21" creationId="{C490C823-CB02-5944-90C7-A0D574099693}"/>
          </ac:spMkLst>
        </pc:spChg>
        <pc:spChg chg="add del mod">
          <ac:chgData name="Caglio, Giuliano" userId="7e920edf-0ff2-4fa9-889f-b13e7f08cbf0" providerId="ADAL" clId="{E8B99E95-090E-8042-B20C-ACCE579B77E4}" dt="2021-10-12T15:35:03.933" v="5016" actId="478"/>
          <ac:spMkLst>
            <pc:docMk/>
            <pc:sldMk cId="1843052296" sldId="2141411205"/>
            <ac:spMk id="22" creationId="{922CAD03-F2FE-5A4F-A734-2BD24A0A8C76}"/>
          </ac:spMkLst>
        </pc:spChg>
        <pc:spChg chg="add mod">
          <ac:chgData name="Caglio, Giuliano" userId="7e920edf-0ff2-4fa9-889f-b13e7f08cbf0" providerId="ADAL" clId="{E8B99E95-090E-8042-B20C-ACCE579B77E4}" dt="2021-10-12T17:31:31.399" v="6287" actId="1036"/>
          <ac:spMkLst>
            <pc:docMk/>
            <pc:sldMk cId="1843052296" sldId="2141411205"/>
            <ac:spMk id="23" creationId="{0DAA5F0B-9229-A141-A76F-371E570AF8FB}"/>
          </ac:spMkLst>
        </pc:spChg>
        <pc:spChg chg="add mod">
          <ac:chgData name="Caglio, Giuliano" userId="7e920edf-0ff2-4fa9-889f-b13e7f08cbf0" providerId="ADAL" clId="{E8B99E95-090E-8042-B20C-ACCE579B77E4}" dt="2021-10-12T17:31:31.399" v="6287" actId="1036"/>
          <ac:spMkLst>
            <pc:docMk/>
            <pc:sldMk cId="1843052296" sldId="2141411205"/>
            <ac:spMk id="24" creationId="{827307E7-774D-5947-9832-ED12A7E638BE}"/>
          </ac:spMkLst>
        </pc:spChg>
        <pc:spChg chg="add mod">
          <ac:chgData name="Caglio, Giuliano" userId="7e920edf-0ff2-4fa9-889f-b13e7f08cbf0" providerId="ADAL" clId="{E8B99E95-090E-8042-B20C-ACCE579B77E4}" dt="2021-10-12T17:31:31.399" v="6287" actId="1036"/>
          <ac:spMkLst>
            <pc:docMk/>
            <pc:sldMk cId="1843052296" sldId="2141411205"/>
            <ac:spMk id="25" creationId="{8D2E592D-21F7-7849-BD95-57938BB77256}"/>
          </ac:spMkLst>
        </pc:spChg>
        <pc:spChg chg="add mod">
          <ac:chgData name="Caglio, Giuliano" userId="7e920edf-0ff2-4fa9-889f-b13e7f08cbf0" providerId="ADAL" clId="{E8B99E95-090E-8042-B20C-ACCE579B77E4}" dt="2021-10-12T17:31:31.399" v="6287" actId="1036"/>
          <ac:spMkLst>
            <pc:docMk/>
            <pc:sldMk cId="1843052296" sldId="2141411205"/>
            <ac:spMk id="26" creationId="{DE2DB042-1B21-574D-A0AF-98C8801BD794}"/>
          </ac:spMkLst>
        </pc:spChg>
        <pc:spChg chg="add mod">
          <ac:chgData name="Caglio, Giuliano" userId="7e920edf-0ff2-4fa9-889f-b13e7f08cbf0" providerId="ADAL" clId="{E8B99E95-090E-8042-B20C-ACCE579B77E4}" dt="2021-10-12T17:31:31.399" v="6287" actId="1036"/>
          <ac:spMkLst>
            <pc:docMk/>
            <pc:sldMk cId="1843052296" sldId="2141411205"/>
            <ac:spMk id="27" creationId="{169A7E23-1231-DC42-9665-3C9714A9E0D1}"/>
          </ac:spMkLst>
        </pc:spChg>
        <pc:spChg chg="add mod">
          <ac:chgData name="Caglio, Giuliano" userId="7e920edf-0ff2-4fa9-889f-b13e7f08cbf0" providerId="ADAL" clId="{E8B99E95-090E-8042-B20C-ACCE579B77E4}" dt="2021-10-12T17:31:31.399" v="6287" actId="1036"/>
          <ac:spMkLst>
            <pc:docMk/>
            <pc:sldMk cId="1843052296" sldId="2141411205"/>
            <ac:spMk id="28" creationId="{0B59D3E2-0D6C-A34C-A0FF-DB4102E0A3A1}"/>
          </ac:spMkLst>
        </pc:spChg>
        <pc:spChg chg="add mod">
          <ac:chgData name="Caglio, Giuliano" userId="7e920edf-0ff2-4fa9-889f-b13e7f08cbf0" providerId="ADAL" clId="{E8B99E95-090E-8042-B20C-ACCE579B77E4}" dt="2021-10-12T17:31:31.399" v="6287" actId="1036"/>
          <ac:spMkLst>
            <pc:docMk/>
            <pc:sldMk cId="1843052296" sldId="2141411205"/>
            <ac:spMk id="29" creationId="{1B08D226-A365-AB40-B5FE-3777E5C8E8DB}"/>
          </ac:spMkLst>
        </pc:spChg>
        <pc:spChg chg="add mod">
          <ac:chgData name="Caglio, Giuliano" userId="7e920edf-0ff2-4fa9-889f-b13e7f08cbf0" providerId="ADAL" clId="{E8B99E95-090E-8042-B20C-ACCE579B77E4}" dt="2021-10-12T17:31:31.399" v="6287" actId="1036"/>
          <ac:spMkLst>
            <pc:docMk/>
            <pc:sldMk cId="1843052296" sldId="2141411205"/>
            <ac:spMk id="30" creationId="{02796EA5-7D9A-F747-8E3C-8F98E51A239C}"/>
          </ac:spMkLst>
        </pc:spChg>
        <pc:spChg chg="add mod">
          <ac:chgData name="Caglio, Giuliano" userId="7e920edf-0ff2-4fa9-889f-b13e7f08cbf0" providerId="ADAL" clId="{E8B99E95-090E-8042-B20C-ACCE579B77E4}" dt="2021-10-12T17:32:06.284" v="6299" actId="1036"/>
          <ac:spMkLst>
            <pc:docMk/>
            <pc:sldMk cId="1843052296" sldId="2141411205"/>
            <ac:spMk id="31" creationId="{0BD56E9A-1A77-C94E-B536-62568709ADDB}"/>
          </ac:spMkLst>
        </pc:spChg>
        <pc:spChg chg="add mod">
          <ac:chgData name="Caglio, Giuliano" userId="7e920edf-0ff2-4fa9-889f-b13e7f08cbf0" providerId="ADAL" clId="{E8B99E95-090E-8042-B20C-ACCE579B77E4}" dt="2021-10-12T17:32:06.284" v="6299" actId="1036"/>
          <ac:spMkLst>
            <pc:docMk/>
            <pc:sldMk cId="1843052296" sldId="2141411205"/>
            <ac:spMk id="32" creationId="{26D7D49A-E88A-2542-9A9F-4E36D2C42651}"/>
          </ac:spMkLst>
        </pc:spChg>
        <pc:spChg chg="add mod">
          <ac:chgData name="Caglio, Giuliano" userId="7e920edf-0ff2-4fa9-889f-b13e7f08cbf0" providerId="ADAL" clId="{E8B99E95-090E-8042-B20C-ACCE579B77E4}" dt="2021-10-12T17:32:06.284" v="6299" actId="1036"/>
          <ac:spMkLst>
            <pc:docMk/>
            <pc:sldMk cId="1843052296" sldId="2141411205"/>
            <ac:spMk id="33" creationId="{D7A60627-5450-EE48-8B6C-19BA6824A5A4}"/>
          </ac:spMkLst>
        </pc:spChg>
        <pc:spChg chg="add mod">
          <ac:chgData name="Caglio, Giuliano" userId="7e920edf-0ff2-4fa9-889f-b13e7f08cbf0" providerId="ADAL" clId="{E8B99E95-090E-8042-B20C-ACCE579B77E4}" dt="2021-10-12T17:32:06.284" v="6299" actId="1036"/>
          <ac:spMkLst>
            <pc:docMk/>
            <pc:sldMk cId="1843052296" sldId="2141411205"/>
            <ac:spMk id="34" creationId="{96BCB3E9-90DC-7A4C-9DCD-6CA55676AE79}"/>
          </ac:spMkLst>
        </pc:spChg>
        <pc:spChg chg="add mod">
          <ac:chgData name="Caglio, Giuliano" userId="7e920edf-0ff2-4fa9-889f-b13e7f08cbf0" providerId="ADAL" clId="{E8B99E95-090E-8042-B20C-ACCE579B77E4}" dt="2021-10-12T17:32:06.284" v="6299" actId="1036"/>
          <ac:spMkLst>
            <pc:docMk/>
            <pc:sldMk cId="1843052296" sldId="2141411205"/>
            <ac:spMk id="35" creationId="{7CFB4C89-10A5-C74F-88CA-59B83232F9A4}"/>
          </ac:spMkLst>
        </pc:spChg>
        <pc:spChg chg="add mod">
          <ac:chgData name="Caglio, Giuliano" userId="7e920edf-0ff2-4fa9-889f-b13e7f08cbf0" providerId="ADAL" clId="{E8B99E95-090E-8042-B20C-ACCE579B77E4}" dt="2021-10-12T17:32:06.284" v="6299" actId="1036"/>
          <ac:spMkLst>
            <pc:docMk/>
            <pc:sldMk cId="1843052296" sldId="2141411205"/>
            <ac:spMk id="36" creationId="{C9493FD1-A6F4-8942-BBAB-B0D89A96D9E5}"/>
          </ac:spMkLst>
        </pc:spChg>
        <pc:grpChg chg="add del mod">
          <ac:chgData name="Caglio, Giuliano" userId="7e920edf-0ff2-4fa9-889f-b13e7f08cbf0" providerId="ADAL" clId="{E8B99E95-090E-8042-B20C-ACCE579B77E4}" dt="2021-10-12T17:31:31.399" v="6287" actId="1036"/>
          <ac:grpSpMkLst>
            <pc:docMk/>
            <pc:sldMk cId="1843052296" sldId="2141411205"/>
            <ac:grpSpMk id="9" creationId="{F802F888-9ABB-4C92-A4B0-1CEFCEA9E464}"/>
          </ac:grpSpMkLst>
        </pc:grpChg>
        <pc:grpChg chg="add del">
          <ac:chgData name="Caglio, Giuliano" userId="7e920edf-0ff2-4fa9-889f-b13e7f08cbf0" providerId="ADAL" clId="{E8B99E95-090E-8042-B20C-ACCE579B77E4}" dt="2021-10-12T15:36:43.601" v="5076" actId="478"/>
          <ac:grpSpMkLst>
            <pc:docMk/>
            <pc:sldMk cId="1843052296" sldId="2141411205"/>
            <ac:grpSpMk id="13" creationId="{A68B1F98-6F2A-4C52-8A8B-D98BCC3580B0}"/>
          </ac:grpSpMkLst>
        </pc:grpChg>
        <pc:grpChg chg="add del mod">
          <ac:chgData name="Caglio, Giuliano" userId="7e920edf-0ff2-4fa9-889f-b13e7f08cbf0" providerId="ADAL" clId="{E8B99E95-090E-8042-B20C-ACCE579B77E4}" dt="2021-10-12T15:33:51.093" v="4963" actId="478"/>
          <ac:grpSpMkLst>
            <pc:docMk/>
            <pc:sldMk cId="1843052296" sldId="2141411205"/>
            <ac:grpSpMk id="19" creationId="{C16FD654-E6F3-3448-9BDB-CABA2B0F106B}"/>
          </ac:grpSpMkLst>
        </pc:grpChg>
        <pc:graphicFrameChg chg="add mod modGraphic">
          <ac:chgData name="Caglio, Giuliano" userId="7e920edf-0ff2-4fa9-889f-b13e7f08cbf0" providerId="ADAL" clId="{E8B99E95-090E-8042-B20C-ACCE579B77E4}" dt="2021-10-12T17:31:52.089" v="6290" actId="207"/>
          <ac:graphicFrameMkLst>
            <pc:docMk/>
            <pc:sldMk cId="1843052296" sldId="2141411205"/>
            <ac:graphicFrameMk id="6" creationId="{9D65F609-8581-0C46-8B13-A76796E988B8}"/>
          </ac:graphicFrameMkLst>
        </pc:graphicFrameChg>
        <pc:cxnChg chg="add mod">
          <ac:chgData name="Caglio, Giuliano" userId="7e920edf-0ff2-4fa9-889f-b13e7f08cbf0" providerId="ADAL" clId="{E8B99E95-090E-8042-B20C-ACCE579B77E4}" dt="2021-10-12T17:31:31.399" v="6287" actId="1036"/>
          <ac:cxnSpMkLst>
            <pc:docMk/>
            <pc:sldMk cId="1843052296" sldId="2141411205"/>
            <ac:cxnSpMk id="5" creationId="{20F1668B-B2F5-E341-908F-AB3AE579E7D0}"/>
          </ac:cxnSpMkLst>
        </pc:cxnChg>
      </pc:sldChg>
      <pc:sldChg chg="addSp delSp modSp add mod ord">
        <pc:chgData name="Caglio, Giuliano" userId="7e920edf-0ff2-4fa9-889f-b13e7f08cbf0" providerId="ADAL" clId="{E8B99E95-090E-8042-B20C-ACCE579B77E4}" dt="2021-10-12T15:30:58.008" v="4814" actId="20578"/>
        <pc:sldMkLst>
          <pc:docMk/>
          <pc:sldMk cId="165749157" sldId="2141411206"/>
        </pc:sldMkLst>
        <pc:spChg chg="mod">
          <ac:chgData name="Caglio, Giuliano" userId="7e920edf-0ff2-4fa9-889f-b13e7f08cbf0" providerId="ADAL" clId="{E8B99E95-090E-8042-B20C-ACCE579B77E4}" dt="2021-10-10T20:42:49.096" v="806" actId="20577"/>
          <ac:spMkLst>
            <pc:docMk/>
            <pc:sldMk cId="165749157" sldId="2141411206"/>
            <ac:spMk id="2" creationId="{C60C2FC4-5998-4F35-9517-D5D4072BF9D8}"/>
          </ac:spMkLst>
        </pc:spChg>
        <pc:spChg chg="mod">
          <ac:chgData name="Caglio, Giuliano" userId="7e920edf-0ff2-4fa9-889f-b13e7f08cbf0" providerId="ADAL" clId="{E8B99E95-090E-8042-B20C-ACCE579B77E4}" dt="2021-10-10T21:15:56.188" v="3752" actId="20577"/>
          <ac:spMkLst>
            <pc:docMk/>
            <pc:sldMk cId="165749157" sldId="2141411206"/>
            <ac:spMk id="3" creationId="{A915135E-604E-4A6B-8C22-53B4A36D8712}"/>
          </ac:spMkLst>
        </pc:spChg>
        <pc:spChg chg="add del mod">
          <ac:chgData name="Caglio, Giuliano" userId="7e920edf-0ff2-4fa9-889f-b13e7f08cbf0" providerId="ADAL" clId="{E8B99E95-090E-8042-B20C-ACCE579B77E4}" dt="2021-10-10T20:46:29.698" v="811" actId="21"/>
          <ac:spMkLst>
            <pc:docMk/>
            <pc:sldMk cId="165749157" sldId="2141411206"/>
            <ac:spMk id="4" creationId="{40BE04D4-321C-464A-B122-9710EE02404A}"/>
          </ac:spMkLst>
        </pc:spChg>
        <pc:spChg chg="mod">
          <ac:chgData name="Caglio, Giuliano" userId="7e920edf-0ff2-4fa9-889f-b13e7f08cbf0" providerId="ADAL" clId="{E8B99E95-090E-8042-B20C-ACCE579B77E4}" dt="2021-10-10T20:47:11.328" v="892" actId="1076"/>
          <ac:spMkLst>
            <pc:docMk/>
            <pc:sldMk cId="165749157" sldId="2141411206"/>
            <ac:spMk id="10" creationId="{B30A7C21-9EA1-4E0D-862F-B0D46B371774}"/>
          </ac:spMkLst>
        </pc:spChg>
        <pc:spChg chg="mod">
          <ac:chgData name="Caglio, Giuliano" userId="7e920edf-0ff2-4fa9-889f-b13e7f08cbf0" providerId="ADAL" clId="{E8B99E95-090E-8042-B20C-ACCE579B77E4}" dt="2021-10-10T20:47:11.328" v="892" actId="1076"/>
          <ac:spMkLst>
            <pc:docMk/>
            <pc:sldMk cId="165749157" sldId="2141411206"/>
            <ac:spMk id="11" creationId="{9527F172-4908-48A8-9BFA-0EFF31A29034}"/>
          </ac:spMkLst>
        </pc:spChg>
        <pc:spChg chg="mod">
          <ac:chgData name="Caglio, Giuliano" userId="7e920edf-0ff2-4fa9-889f-b13e7f08cbf0" providerId="ADAL" clId="{E8B99E95-090E-8042-B20C-ACCE579B77E4}" dt="2021-10-10T20:51:11.671" v="1673" actId="20577"/>
          <ac:spMkLst>
            <pc:docMk/>
            <pc:sldMk cId="165749157" sldId="2141411206"/>
            <ac:spMk id="12" creationId="{F2FD7D18-84CE-4F74-A152-AF2956F48A90}"/>
          </ac:spMkLst>
        </pc:spChg>
        <pc:spChg chg="mod">
          <ac:chgData name="Caglio, Giuliano" userId="7e920edf-0ff2-4fa9-889f-b13e7f08cbf0" providerId="ADAL" clId="{E8B99E95-090E-8042-B20C-ACCE579B77E4}" dt="2021-10-10T20:56:25.670" v="2325" actId="1076"/>
          <ac:spMkLst>
            <pc:docMk/>
            <pc:sldMk cId="165749157" sldId="2141411206"/>
            <ac:spMk id="14" creationId="{6FA35A75-FA40-468C-A3FC-6E9DD6D5A838}"/>
          </ac:spMkLst>
        </pc:spChg>
        <pc:spChg chg="mod">
          <ac:chgData name="Caglio, Giuliano" userId="7e920edf-0ff2-4fa9-889f-b13e7f08cbf0" providerId="ADAL" clId="{E8B99E95-090E-8042-B20C-ACCE579B77E4}" dt="2021-10-10T20:56:25.670" v="2325" actId="1076"/>
          <ac:spMkLst>
            <pc:docMk/>
            <pc:sldMk cId="165749157" sldId="2141411206"/>
            <ac:spMk id="15" creationId="{E444E66A-67D4-4BE4-A6B2-A61002DB368B}"/>
          </ac:spMkLst>
        </pc:spChg>
        <pc:spChg chg="mod">
          <ac:chgData name="Caglio, Giuliano" userId="7e920edf-0ff2-4fa9-889f-b13e7f08cbf0" providerId="ADAL" clId="{E8B99E95-090E-8042-B20C-ACCE579B77E4}" dt="2021-10-10T20:58:26.514" v="2727" actId="20577"/>
          <ac:spMkLst>
            <pc:docMk/>
            <pc:sldMk cId="165749157" sldId="2141411206"/>
            <ac:spMk id="16" creationId="{19D530F2-0175-4342-8826-8077F47B96B2}"/>
          </ac:spMkLst>
        </pc:spChg>
        <pc:spChg chg="mod">
          <ac:chgData name="Caglio, Giuliano" userId="7e920edf-0ff2-4fa9-889f-b13e7f08cbf0" providerId="ADAL" clId="{E8B99E95-090E-8042-B20C-ACCE579B77E4}" dt="2021-10-10T21:15:35.197" v="3711" actId="1035"/>
          <ac:spMkLst>
            <pc:docMk/>
            <pc:sldMk cId="165749157" sldId="2141411206"/>
            <ac:spMk id="17" creationId="{D5F2D816-D933-48DA-A037-69348B153C42}"/>
          </ac:spMkLst>
        </pc:spChg>
        <pc:spChg chg="add mod">
          <ac:chgData name="Caglio, Giuliano" userId="7e920edf-0ff2-4fa9-889f-b13e7f08cbf0" providerId="ADAL" clId="{E8B99E95-090E-8042-B20C-ACCE579B77E4}" dt="2021-10-10T21:01:03.002" v="3123" actId="207"/>
          <ac:spMkLst>
            <pc:docMk/>
            <pc:sldMk cId="165749157" sldId="2141411206"/>
            <ac:spMk id="18" creationId="{B715CB53-64B1-C142-A990-6E377147C1E5}"/>
          </ac:spMkLst>
        </pc:spChg>
        <pc:spChg chg="add mod">
          <ac:chgData name="Caglio, Giuliano" userId="7e920edf-0ff2-4fa9-889f-b13e7f08cbf0" providerId="ADAL" clId="{E8B99E95-090E-8042-B20C-ACCE579B77E4}" dt="2021-10-10T21:15:28.675" v="3699" actId="1036"/>
          <ac:spMkLst>
            <pc:docMk/>
            <pc:sldMk cId="165749157" sldId="2141411206"/>
            <ac:spMk id="19" creationId="{CBA782F5-A3FB-8D47-A573-19A534E91F41}"/>
          </ac:spMkLst>
        </pc:spChg>
        <pc:grpChg chg="mod">
          <ac:chgData name="Caglio, Giuliano" userId="7e920edf-0ff2-4fa9-889f-b13e7f08cbf0" providerId="ADAL" clId="{E8B99E95-090E-8042-B20C-ACCE579B77E4}" dt="2021-10-10T20:47:11.328" v="892" actId="1076"/>
          <ac:grpSpMkLst>
            <pc:docMk/>
            <pc:sldMk cId="165749157" sldId="2141411206"/>
            <ac:grpSpMk id="9" creationId="{F802F888-9ABB-4C92-A4B0-1CEFCEA9E464}"/>
          </ac:grpSpMkLst>
        </pc:grpChg>
        <pc:grpChg chg="mod">
          <ac:chgData name="Caglio, Giuliano" userId="7e920edf-0ff2-4fa9-889f-b13e7f08cbf0" providerId="ADAL" clId="{E8B99E95-090E-8042-B20C-ACCE579B77E4}" dt="2021-10-10T20:56:25.670" v="2325" actId="1076"/>
          <ac:grpSpMkLst>
            <pc:docMk/>
            <pc:sldMk cId="165749157" sldId="2141411206"/>
            <ac:grpSpMk id="13" creationId="{A68B1F98-6F2A-4C52-8A8B-D98BCC3580B0}"/>
          </ac:grpSpMkLst>
        </pc:grpChg>
      </pc:sldChg>
      <pc:sldChg chg="add del">
        <pc:chgData name="Caglio, Giuliano" userId="7e920edf-0ff2-4fa9-889f-b13e7f08cbf0" providerId="ADAL" clId="{E8B99E95-090E-8042-B20C-ACCE579B77E4}" dt="2021-10-10T20:42:11.180" v="723" actId="2696"/>
        <pc:sldMkLst>
          <pc:docMk/>
          <pc:sldMk cId="1298223397" sldId="2141411206"/>
        </pc:sldMkLst>
      </pc:sldChg>
      <pc:sldChg chg="addSp delSp modSp add mod">
        <pc:chgData name="Caglio, Giuliano" userId="7e920edf-0ff2-4fa9-889f-b13e7f08cbf0" providerId="ADAL" clId="{E8B99E95-090E-8042-B20C-ACCE579B77E4}" dt="2021-10-10T21:08:45.496" v="3196" actId="14100"/>
        <pc:sldMkLst>
          <pc:docMk/>
          <pc:sldMk cId="187476471" sldId="2141411207"/>
        </pc:sldMkLst>
        <pc:spChg chg="mod">
          <ac:chgData name="Caglio, Giuliano" userId="7e920edf-0ff2-4fa9-889f-b13e7f08cbf0" providerId="ADAL" clId="{E8B99E95-090E-8042-B20C-ACCE579B77E4}" dt="2021-10-10T21:05:45.623" v="3152" actId="20577"/>
          <ac:spMkLst>
            <pc:docMk/>
            <pc:sldMk cId="187476471" sldId="2141411207"/>
            <ac:spMk id="2" creationId="{C60C2FC4-5998-4F35-9517-D5D4072BF9D8}"/>
          </ac:spMkLst>
        </pc:spChg>
        <pc:spChg chg="del">
          <ac:chgData name="Caglio, Giuliano" userId="7e920edf-0ff2-4fa9-889f-b13e7f08cbf0" providerId="ADAL" clId="{E8B99E95-090E-8042-B20C-ACCE579B77E4}" dt="2021-10-10T21:06:34.574" v="3159" actId="21"/>
          <ac:spMkLst>
            <pc:docMk/>
            <pc:sldMk cId="187476471" sldId="2141411207"/>
            <ac:spMk id="3" creationId="{A915135E-604E-4A6B-8C22-53B4A36D8712}"/>
          </ac:spMkLst>
        </pc:spChg>
        <pc:spChg chg="del">
          <ac:chgData name="Caglio, Giuliano" userId="7e920edf-0ff2-4fa9-889f-b13e7f08cbf0" providerId="ADAL" clId="{E8B99E95-090E-8042-B20C-ACCE579B77E4}" dt="2021-10-10T21:01:22.479" v="3126" actId="21"/>
          <ac:spMkLst>
            <pc:docMk/>
            <pc:sldMk cId="187476471" sldId="2141411207"/>
            <ac:spMk id="12" creationId="{F2FD7D18-84CE-4F74-A152-AF2956F48A90}"/>
          </ac:spMkLst>
        </pc:spChg>
        <pc:spChg chg="del">
          <ac:chgData name="Caglio, Giuliano" userId="7e920edf-0ff2-4fa9-889f-b13e7f08cbf0" providerId="ADAL" clId="{E8B99E95-090E-8042-B20C-ACCE579B77E4}" dt="2021-10-10T21:01:22.479" v="3126" actId="21"/>
          <ac:spMkLst>
            <pc:docMk/>
            <pc:sldMk cId="187476471" sldId="2141411207"/>
            <ac:spMk id="16" creationId="{19D530F2-0175-4342-8826-8077F47B96B2}"/>
          </ac:spMkLst>
        </pc:spChg>
        <pc:spChg chg="del">
          <ac:chgData name="Caglio, Giuliano" userId="7e920edf-0ff2-4fa9-889f-b13e7f08cbf0" providerId="ADAL" clId="{E8B99E95-090E-8042-B20C-ACCE579B77E4}" dt="2021-10-10T21:01:22.479" v="3126" actId="21"/>
          <ac:spMkLst>
            <pc:docMk/>
            <pc:sldMk cId="187476471" sldId="2141411207"/>
            <ac:spMk id="17" creationId="{D5F2D816-D933-48DA-A037-69348B153C42}"/>
          </ac:spMkLst>
        </pc:spChg>
        <pc:spChg chg="del">
          <ac:chgData name="Caglio, Giuliano" userId="7e920edf-0ff2-4fa9-889f-b13e7f08cbf0" providerId="ADAL" clId="{E8B99E95-090E-8042-B20C-ACCE579B77E4}" dt="2021-10-10T21:01:07.786" v="3124" actId="21"/>
          <ac:spMkLst>
            <pc:docMk/>
            <pc:sldMk cId="187476471" sldId="2141411207"/>
            <ac:spMk id="18" creationId="{B715CB53-64B1-C142-A990-6E377147C1E5}"/>
          </ac:spMkLst>
        </pc:spChg>
        <pc:spChg chg="add mod">
          <ac:chgData name="Caglio, Giuliano" userId="7e920edf-0ff2-4fa9-889f-b13e7f08cbf0" providerId="ADAL" clId="{E8B99E95-090E-8042-B20C-ACCE579B77E4}" dt="2021-10-10T21:01:11.297" v="3125"/>
          <ac:spMkLst>
            <pc:docMk/>
            <pc:sldMk cId="187476471" sldId="2141411207"/>
            <ac:spMk id="19" creationId="{4E75511A-0064-C440-8558-972D5F99BB22}"/>
          </ac:spMkLst>
        </pc:spChg>
        <pc:grpChg chg="del">
          <ac:chgData name="Caglio, Giuliano" userId="7e920edf-0ff2-4fa9-889f-b13e7f08cbf0" providerId="ADAL" clId="{E8B99E95-090E-8042-B20C-ACCE579B77E4}" dt="2021-10-10T21:01:22.479" v="3126" actId="21"/>
          <ac:grpSpMkLst>
            <pc:docMk/>
            <pc:sldMk cId="187476471" sldId="2141411207"/>
            <ac:grpSpMk id="9" creationId="{F802F888-9ABB-4C92-A4B0-1CEFCEA9E464}"/>
          </ac:grpSpMkLst>
        </pc:grpChg>
        <pc:grpChg chg="del">
          <ac:chgData name="Caglio, Giuliano" userId="7e920edf-0ff2-4fa9-889f-b13e7f08cbf0" providerId="ADAL" clId="{E8B99E95-090E-8042-B20C-ACCE579B77E4}" dt="2021-10-10T21:01:22.479" v="3126" actId="21"/>
          <ac:grpSpMkLst>
            <pc:docMk/>
            <pc:sldMk cId="187476471" sldId="2141411207"/>
            <ac:grpSpMk id="13" creationId="{A68B1F98-6F2A-4C52-8A8B-D98BCC3580B0}"/>
          </ac:grpSpMkLst>
        </pc:grpChg>
        <pc:picChg chg="add del mod">
          <ac:chgData name="Caglio, Giuliano" userId="7e920edf-0ff2-4fa9-889f-b13e7f08cbf0" providerId="ADAL" clId="{E8B99E95-090E-8042-B20C-ACCE579B77E4}" dt="2021-10-10T21:06:19.448" v="3153" actId="478"/>
          <ac:picMkLst>
            <pc:docMk/>
            <pc:sldMk cId="187476471" sldId="2141411207"/>
            <ac:picMk id="4" creationId="{3DA449C0-BB13-D048-96DF-AABFE5C25822}"/>
          </ac:picMkLst>
        </pc:picChg>
        <pc:picChg chg="add mod">
          <ac:chgData name="Caglio, Giuliano" userId="7e920edf-0ff2-4fa9-889f-b13e7f08cbf0" providerId="ADAL" clId="{E8B99E95-090E-8042-B20C-ACCE579B77E4}" dt="2021-10-10T21:08:45.496" v="3196" actId="14100"/>
          <ac:picMkLst>
            <pc:docMk/>
            <pc:sldMk cId="187476471" sldId="2141411207"/>
            <ac:picMk id="5" creationId="{8DCECDFC-1285-ED43-B52D-FADE64E19B14}"/>
          </ac:picMkLst>
        </pc:picChg>
      </pc:sldChg>
      <pc:sldChg chg="addSp delSp modSp add mod">
        <pc:chgData name="Caglio, Giuliano" userId="7e920edf-0ff2-4fa9-889f-b13e7f08cbf0" providerId="ADAL" clId="{E8B99E95-090E-8042-B20C-ACCE579B77E4}" dt="2021-10-10T21:11:53.229" v="3239" actId="732"/>
        <pc:sldMkLst>
          <pc:docMk/>
          <pc:sldMk cId="936130791" sldId="2141411208"/>
        </pc:sldMkLst>
        <pc:spChg chg="mod">
          <ac:chgData name="Caglio, Giuliano" userId="7e920edf-0ff2-4fa9-889f-b13e7f08cbf0" providerId="ADAL" clId="{E8B99E95-090E-8042-B20C-ACCE579B77E4}" dt="2021-10-10T21:07:32.299" v="3179" actId="20577"/>
          <ac:spMkLst>
            <pc:docMk/>
            <pc:sldMk cId="936130791" sldId="2141411208"/>
            <ac:spMk id="2" creationId="{C60C2FC4-5998-4F35-9517-D5D4072BF9D8}"/>
          </ac:spMkLst>
        </pc:spChg>
        <pc:picChg chg="add del mod">
          <ac:chgData name="Caglio, Giuliano" userId="7e920edf-0ff2-4fa9-889f-b13e7f08cbf0" providerId="ADAL" clId="{E8B99E95-090E-8042-B20C-ACCE579B77E4}" dt="2021-10-10T21:07:35.050" v="3181" actId="478"/>
          <ac:picMkLst>
            <pc:docMk/>
            <pc:sldMk cId="936130791" sldId="2141411208"/>
            <ac:picMk id="3" creationId="{A837F552-A485-2E4F-984D-D5D5A8768038}"/>
          </ac:picMkLst>
        </pc:picChg>
        <pc:picChg chg="add mod modCrop">
          <ac:chgData name="Caglio, Giuliano" userId="7e920edf-0ff2-4fa9-889f-b13e7f08cbf0" providerId="ADAL" clId="{E8B99E95-090E-8042-B20C-ACCE579B77E4}" dt="2021-10-10T21:11:53.229" v="3239" actId="732"/>
          <ac:picMkLst>
            <pc:docMk/>
            <pc:sldMk cId="936130791" sldId="2141411208"/>
            <ac:picMk id="4" creationId="{31F72876-A049-EC46-8C4A-03AC9D917290}"/>
          </ac:picMkLst>
        </pc:picChg>
        <pc:picChg chg="del">
          <ac:chgData name="Caglio, Giuliano" userId="7e920edf-0ff2-4fa9-889f-b13e7f08cbf0" providerId="ADAL" clId="{E8B99E95-090E-8042-B20C-ACCE579B77E4}" dt="2021-10-10T21:07:26.822" v="3165" actId="478"/>
          <ac:picMkLst>
            <pc:docMk/>
            <pc:sldMk cId="936130791" sldId="2141411208"/>
            <ac:picMk id="5" creationId="{8DCECDFC-1285-ED43-B52D-FADE64E19B14}"/>
          </ac:picMkLst>
        </pc:picChg>
      </pc:sldChg>
      <pc:sldChg chg="addSp delSp modSp add mod">
        <pc:chgData name="Caglio, Giuliano" userId="7e920edf-0ff2-4fa9-889f-b13e7f08cbf0" providerId="ADAL" clId="{E8B99E95-090E-8042-B20C-ACCE579B77E4}" dt="2021-10-10T21:10:23.933" v="3232" actId="14100"/>
        <pc:sldMkLst>
          <pc:docMk/>
          <pc:sldMk cId="2974342934" sldId="2141411209"/>
        </pc:sldMkLst>
        <pc:spChg chg="mod">
          <ac:chgData name="Caglio, Giuliano" userId="7e920edf-0ff2-4fa9-889f-b13e7f08cbf0" providerId="ADAL" clId="{E8B99E95-090E-8042-B20C-ACCE579B77E4}" dt="2021-10-10T21:09:57.145" v="3228" actId="20577"/>
          <ac:spMkLst>
            <pc:docMk/>
            <pc:sldMk cId="2974342934" sldId="2141411209"/>
            <ac:spMk id="2" creationId="{C60C2FC4-5998-4F35-9517-D5D4072BF9D8}"/>
          </ac:spMkLst>
        </pc:spChg>
        <pc:picChg chg="add mod">
          <ac:chgData name="Caglio, Giuliano" userId="7e920edf-0ff2-4fa9-889f-b13e7f08cbf0" providerId="ADAL" clId="{E8B99E95-090E-8042-B20C-ACCE579B77E4}" dt="2021-10-10T21:10:23.933" v="3232" actId="14100"/>
          <ac:picMkLst>
            <pc:docMk/>
            <pc:sldMk cId="2974342934" sldId="2141411209"/>
            <ac:picMk id="3" creationId="{8827C9D9-2551-924B-A615-9A750EF95A60}"/>
          </ac:picMkLst>
        </pc:picChg>
        <pc:picChg chg="del">
          <ac:chgData name="Caglio, Giuliano" userId="7e920edf-0ff2-4fa9-889f-b13e7f08cbf0" providerId="ADAL" clId="{E8B99E95-090E-8042-B20C-ACCE579B77E4}" dt="2021-10-10T21:09:48.975" v="3198" actId="478"/>
          <ac:picMkLst>
            <pc:docMk/>
            <pc:sldMk cId="2974342934" sldId="2141411209"/>
            <ac:picMk id="4" creationId="{31F72876-A049-EC46-8C4A-03AC9D917290}"/>
          </ac:picMkLst>
        </pc:picChg>
      </pc:sldChg>
      <pc:sldChg chg="addSp delSp modSp add mod">
        <pc:chgData name="Caglio, Giuliano" userId="7e920edf-0ff2-4fa9-889f-b13e7f08cbf0" providerId="ADAL" clId="{E8B99E95-090E-8042-B20C-ACCE579B77E4}" dt="2021-10-10T21:11:17.181" v="3238" actId="14100"/>
        <pc:sldMkLst>
          <pc:docMk/>
          <pc:sldMk cId="803596567" sldId="2141411210"/>
        </pc:sldMkLst>
        <pc:picChg chg="del">
          <ac:chgData name="Caglio, Giuliano" userId="7e920edf-0ff2-4fa9-889f-b13e7f08cbf0" providerId="ADAL" clId="{E8B99E95-090E-8042-B20C-ACCE579B77E4}" dt="2021-10-10T21:11:09.189" v="3235" actId="478"/>
          <ac:picMkLst>
            <pc:docMk/>
            <pc:sldMk cId="803596567" sldId="2141411210"/>
            <ac:picMk id="3" creationId="{8827C9D9-2551-924B-A615-9A750EF95A60}"/>
          </ac:picMkLst>
        </pc:picChg>
        <pc:picChg chg="add mod">
          <ac:chgData name="Caglio, Giuliano" userId="7e920edf-0ff2-4fa9-889f-b13e7f08cbf0" providerId="ADAL" clId="{E8B99E95-090E-8042-B20C-ACCE579B77E4}" dt="2021-10-10T21:11:17.181" v="3238" actId="14100"/>
          <ac:picMkLst>
            <pc:docMk/>
            <pc:sldMk cId="803596567" sldId="2141411210"/>
            <ac:picMk id="4" creationId="{92A7A5E8-3977-AF41-8D74-F147AE5F18AC}"/>
          </ac:picMkLst>
        </pc:picChg>
      </pc:sldChg>
      <pc:sldChg chg="addSp delSp modSp add mod">
        <pc:chgData name="Caglio, Giuliano" userId="7e920edf-0ff2-4fa9-889f-b13e7f08cbf0" providerId="ADAL" clId="{E8B99E95-090E-8042-B20C-ACCE579B77E4}" dt="2021-10-10T21:49:47.512" v="4016" actId="1076"/>
        <pc:sldMkLst>
          <pc:docMk/>
          <pc:sldMk cId="3590237343" sldId="2141411211"/>
        </pc:sldMkLst>
        <pc:spChg chg="mod">
          <ac:chgData name="Caglio, Giuliano" userId="7e920edf-0ff2-4fa9-889f-b13e7f08cbf0" providerId="ADAL" clId="{E8B99E95-090E-8042-B20C-ACCE579B77E4}" dt="2021-10-10T21:16:42.515" v="3820" actId="20577"/>
          <ac:spMkLst>
            <pc:docMk/>
            <pc:sldMk cId="3590237343" sldId="2141411211"/>
            <ac:spMk id="2" creationId="{C60C2FC4-5998-4F35-9517-D5D4072BF9D8}"/>
          </ac:spMkLst>
        </pc:spChg>
        <pc:spChg chg="del mod">
          <ac:chgData name="Caglio, Giuliano" userId="7e920edf-0ff2-4fa9-889f-b13e7f08cbf0" providerId="ADAL" clId="{E8B99E95-090E-8042-B20C-ACCE579B77E4}" dt="2021-10-10T21:17:07.149" v="3858" actId="21"/>
          <ac:spMkLst>
            <pc:docMk/>
            <pc:sldMk cId="3590237343" sldId="2141411211"/>
            <ac:spMk id="3" creationId="{A915135E-604E-4A6B-8C22-53B4A36D8712}"/>
          </ac:spMkLst>
        </pc:spChg>
        <pc:spChg chg="del">
          <ac:chgData name="Caglio, Giuliano" userId="7e920edf-0ff2-4fa9-889f-b13e7f08cbf0" providerId="ADAL" clId="{E8B99E95-090E-8042-B20C-ACCE579B77E4}" dt="2021-10-10T21:17:15.162" v="3859" actId="478"/>
          <ac:spMkLst>
            <pc:docMk/>
            <pc:sldMk cId="3590237343" sldId="2141411211"/>
            <ac:spMk id="12" creationId="{F2FD7D18-84CE-4F74-A152-AF2956F48A90}"/>
          </ac:spMkLst>
        </pc:spChg>
        <pc:spChg chg="del">
          <ac:chgData name="Caglio, Giuliano" userId="7e920edf-0ff2-4fa9-889f-b13e7f08cbf0" providerId="ADAL" clId="{E8B99E95-090E-8042-B20C-ACCE579B77E4}" dt="2021-10-10T21:18:30.532" v="3953" actId="478"/>
          <ac:spMkLst>
            <pc:docMk/>
            <pc:sldMk cId="3590237343" sldId="2141411211"/>
            <ac:spMk id="16" creationId="{19D530F2-0175-4342-8826-8077F47B96B2}"/>
          </ac:spMkLst>
        </pc:spChg>
        <pc:spChg chg="del">
          <ac:chgData name="Caglio, Giuliano" userId="7e920edf-0ff2-4fa9-889f-b13e7f08cbf0" providerId="ADAL" clId="{E8B99E95-090E-8042-B20C-ACCE579B77E4}" dt="2021-10-10T21:17:15.162" v="3859" actId="478"/>
          <ac:spMkLst>
            <pc:docMk/>
            <pc:sldMk cId="3590237343" sldId="2141411211"/>
            <ac:spMk id="17" creationId="{D5F2D816-D933-48DA-A037-69348B153C42}"/>
          </ac:spMkLst>
        </pc:spChg>
        <pc:spChg chg="del mod">
          <ac:chgData name="Caglio, Giuliano" userId="7e920edf-0ff2-4fa9-889f-b13e7f08cbf0" providerId="ADAL" clId="{E8B99E95-090E-8042-B20C-ACCE579B77E4}" dt="2021-10-10T21:19:13.723" v="4006" actId="478"/>
          <ac:spMkLst>
            <pc:docMk/>
            <pc:sldMk cId="3590237343" sldId="2141411211"/>
            <ac:spMk id="19" creationId="{CBA782F5-A3FB-8D47-A573-19A534E91F41}"/>
          </ac:spMkLst>
        </pc:spChg>
        <pc:spChg chg="add del mod">
          <ac:chgData name="Caglio, Giuliano" userId="7e920edf-0ff2-4fa9-889f-b13e7f08cbf0" providerId="ADAL" clId="{E8B99E95-090E-8042-B20C-ACCE579B77E4}" dt="2021-10-10T21:19:13.723" v="4006" actId="478"/>
          <ac:spMkLst>
            <pc:docMk/>
            <pc:sldMk cId="3590237343" sldId="2141411211"/>
            <ac:spMk id="20" creationId="{7EBCC253-CFD2-514C-8F0C-E0A6E4A0BE09}"/>
          </ac:spMkLst>
        </pc:spChg>
        <pc:grpChg chg="del">
          <ac:chgData name="Caglio, Giuliano" userId="7e920edf-0ff2-4fa9-889f-b13e7f08cbf0" providerId="ADAL" clId="{E8B99E95-090E-8042-B20C-ACCE579B77E4}" dt="2021-10-10T21:19:13.723" v="4006" actId="478"/>
          <ac:grpSpMkLst>
            <pc:docMk/>
            <pc:sldMk cId="3590237343" sldId="2141411211"/>
            <ac:grpSpMk id="9" creationId="{F802F888-9ABB-4C92-A4B0-1CEFCEA9E464}"/>
          </ac:grpSpMkLst>
        </pc:grpChg>
        <pc:grpChg chg="del">
          <ac:chgData name="Caglio, Giuliano" userId="7e920edf-0ff2-4fa9-889f-b13e7f08cbf0" providerId="ADAL" clId="{E8B99E95-090E-8042-B20C-ACCE579B77E4}" dt="2021-10-10T21:19:13.723" v="4006" actId="478"/>
          <ac:grpSpMkLst>
            <pc:docMk/>
            <pc:sldMk cId="3590237343" sldId="2141411211"/>
            <ac:grpSpMk id="13" creationId="{A68B1F98-6F2A-4C52-8A8B-D98BCC3580B0}"/>
          </ac:grpSpMkLst>
        </pc:grpChg>
        <pc:picChg chg="add del mod">
          <ac:chgData name="Caglio, Giuliano" userId="7e920edf-0ff2-4fa9-889f-b13e7f08cbf0" providerId="ADAL" clId="{E8B99E95-090E-8042-B20C-ACCE579B77E4}" dt="2021-10-10T21:19:13.723" v="4006" actId="478"/>
          <ac:picMkLst>
            <pc:docMk/>
            <pc:sldMk cId="3590237343" sldId="2141411211"/>
            <ac:picMk id="5" creationId="{3B5DADF7-1BAC-DC42-AD40-71DFD2BEA5E1}"/>
          </ac:picMkLst>
        </pc:picChg>
        <pc:picChg chg="add mod">
          <ac:chgData name="Caglio, Giuliano" userId="7e920edf-0ff2-4fa9-889f-b13e7f08cbf0" providerId="ADAL" clId="{E8B99E95-090E-8042-B20C-ACCE579B77E4}" dt="2021-10-10T21:49:47.512" v="4016" actId="1076"/>
          <ac:picMkLst>
            <pc:docMk/>
            <pc:sldMk cId="3590237343" sldId="2141411211"/>
            <ac:picMk id="7" creationId="{03ABCE0C-B538-6344-B2C7-E741395D983B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3F098D-5110-264D-BB61-94C998031008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6C59EE3F-AC90-6543-8F3B-38A984F23B6B}">
      <dgm:prSet phldrT="[Testo]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it-IT" dirty="0"/>
            <a:t>SVILUPPO</a:t>
          </a:r>
        </a:p>
      </dgm:t>
    </dgm:pt>
    <dgm:pt modelId="{5072F877-F574-504D-92E5-9440FB51DBE8}" type="parTrans" cxnId="{2336EECE-623D-724D-B2B6-C507FDC69E24}">
      <dgm:prSet/>
      <dgm:spPr/>
      <dgm:t>
        <a:bodyPr/>
        <a:lstStyle/>
        <a:p>
          <a:endParaRPr lang="it-IT"/>
        </a:p>
      </dgm:t>
    </dgm:pt>
    <dgm:pt modelId="{512D38E5-3B96-0542-8AD9-382C477ABCEA}" type="sibTrans" cxnId="{2336EECE-623D-724D-B2B6-C507FDC69E24}">
      <dgm:prSet/>
      <dgm:spPr/>
      <dgm:t>
        <a:bodyPr/>
        <a:lstStyle/>
        <a:p>
          <a:endParaRPr lang="it-IT"/>
        </a:p>
      </dgm:t>
    </dgm:pt>
    <dgm:pt modelId="{087059E8-95F1-4844-9DBC-ADC975865098}">
      <dgm:prSet phldrT="[Testo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it-IT" dirty="0"/>
            <a:t>TEST</a:t>
          </a:r>
        </a:p>
      </dgm:t>
    </dgm:pt>
    <dgm:pt modelId="{E817B1F1-7EA8-4B40-A738-582BBE735D35}" type="parTrans" cxnId="{C29B30F8-6EF9-5D49-B314-E11ECD985C7E}">
      <dgm:prSet/>
      <dgm:spPr/>
      <dgm:t>
        <a:bodyPr/>
        <a:lstStyle/>
        <a:p>
          <a:endParaRPr lang="it-IT"/>
        </a:p>
      </dgm:t>
    </dgm:pt>
    <dgm:pt modelId="{197A30AA-D25A-BF4C-9EBE-675FFA90BDE5}" type="sibTrans" cxnId="{C29B30F8-6EF9-5D49-B314-E11ECD985C7E}">
      <dgm:prSet/>
      <dgm:spPr/>
      <dgm:t>
        <a:bodyPr/>
        <a:lstStyle/>
        <a:p>
          <a:endParaRPr lang="it-IT"/>
        </a:p>
      </dgm:t>
    </dgm:pt>
    <dgm:pt modelId="{A324F625-675E-4845-94F7-F66D6504D5BE}">
      <dgm:prSet phldrT="[Testo]"/>
      <dgm:spPr/>
      <dgm:t>
        <a:bodyPr/>
        <a:lstStyle/>
        <a:p>
          <a:r>
            <a:rPr lang="it-IT" dirty="0"/>
            <a:t>PRE-PROD</a:t>
          </a:r>
        </a:p>
      </dgm:t>
    </dgm:pt>
    <dgm:pt modelId="{86375447-0C4A-1C4A-A0EB-7D1DF1201532}" type="parTrans" cxnId="{F82D47E0-F4E6-344C-B8DD-D03DECCA1234}">
      <dgm:prSet/>
      <dgm:spPr/>
      <dgm:t>
        <a:bodyPr/>
        <a:lstStyle/>
        <a:p>
          <a:endParaRPr lang="it-IT"/>
        </a:p>
      </dgm:t>
    </dgm:pt>
    <dgm:pt modelId="{51E81A9D-F1A5-FD4D-9569-3E605107FE23}" type="sibTrans" cxnId="{F82D47E0-F4E6-344C-B8DD-D03DECCA1234}">
      <dgm:prSet/>
      <dgm:spPr/>
      <dgm:t>
        <a:bodyPr/>
        <a:lstStyle/>
        <a:p>
          <a:endParaRPr lang="it-IT"/>
        </a:p>
      </dgm:t>
    </dgm:pt>
    <dgm:pt modelId="{CB4C8AD8-9578-044D-A0CA-52016493AD7E}">
      <dgm:prSet phldrT="[Testo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it-IT" dirty="0"/>
            <a:t>PROD</a:t>
          </a:r>
        </a:p>
      </dgm:t>
    </dgm:pt>
    <dgm:pt modelId="{B8466953-65AA-B642-81BD-78B469E41C95}" type="parTrans" cxnId="{14AE7F88-AE5F-3B44-94E0-E7FCA0D1FA7F}">
      <dgm:prSet/>
      <dgm:spPr/>
      <dgm:t>
        <a:bodyPr/>
        <a:lstStyle/>
        <a:p>
          <a:endParaRPr lang="it-IT"/>
        </a:p>
      </dgm:t>
    </dgm:pt>
    <dgm:pt modelId="{B1245821-3193-F341-AEF6-4636D704BDAC}" type="sibTrans" cxnId="{14AE7F88-AE5F-3B44-94E0-E7FCA0D1FA7F}">
      <dgm:prSet/>
      <dgm:spPr/>
      <dgm:t>
        <a:bodyPr/>
        <a:lstStyle/>
        <a:p>
          <a:endParaRPr lang="it-IT"/>
        </a:p>
      </dgm:t>
    </dgm:pt>
    <dgm:pt modelId="{59AA4082-DE96-924A-9139-282EEFFF6F8E}" type="pres">
      <dgm:prSet presAssocID="{3A3F098D-5110-264D-BB61-94C998031008}" presName="Name0" presStyleCnt="0">
        <dgm:presLayoutVars>
          <dgm:dir/>
          <dgm:resizeHandles val="exact"/>
        </dgm:presLayoutVars>
      </dgm:prSet>
      <dgm:spPr/>
    </dgm:pt>
    <dgm:pt modelId="{48AFFEE2-FACD-DE46-A751-CCBBDF897157}" type="pres">
      <dgm:prSet presAssocID="{6C59EE3F-AC90-6543-8F3B-38A984F23B6B}" presName="node" presStyleLbl="node1" presStyleIdx="0" presStyleCnt="4">
        <dgm:presLayoutVars>
          <dgm:bulletEnabled val="1"/>
        </dgm:presLayoutVars>
      </dgm:prSet>
      <dgm:spPr/>
    </dgm:pt>
    <dgm:pt modelId="{11643479-2C7A-3E4C-97AE-CD3D00187DBB}" type="pres">
      <dgm:prSet presAssocID="{512D38E5-3B96-0542-8AD9-382C477ABCEA}" presName="sibTrans" presStyleLbl="sibTrans2D1" presStyleIdx="0" presStyleCnt="3"/>
      <dgm:spPr/>
    </dgm:pt>
    <dgm:pt modelId="{82F38C26-A43F-5643-9A21-67F8E2B3903D}" type="pres">
      <dgm:prSet presAssocID="{512D38E5-3B96-0542-8AD9-382C477ABCEA}" presName="connectorText" presStyleLbl="sibTrans2D1" presStyleIdx="0" presStyleCnt="3"/>
      <dgm:spPr/>
    </dgm:pt>
    <dgm:pt modelId="{025FC83E-F5B0-354B-91AB-BAB3F64C597F}" type="pres">
      <dgm:prSet presAssocID="{087059E8-95F1-4844-9DBC-ADC975865098}" presName="node" presStyleLbl="node1" presStyleIdx="1" presStyleCnt="4">
        <dgm:presLayoutVars>
          <dgm:bulletEnabled val="1"/>
        </dgm:presLayoutVars>
      </dgm:prSet>
      <dgm:spPr/>
    </dgm:pt>
    <dgm:pt modelId="{E3146F1E-A5EA-5F45-AD0A-56F636081199}" type="pres">
      <dgm:prSet presAssocID="{197A30AA-D25A-BF4C-9EBE-675FFA90BDE5}" presName="sibTrans" presStyleLbl="sibTrans2D1" presStyleIdx="1" presStyleCnt="3"/>
      <dgm:spPr/>
    </dgm:pt>
    <dgm:pt modelId="{D880D35A-6878-B14F-B547-2329B4C82A99}" type="pres">
      <dgm:prSet presAssocID="{197A30AA-D25A-BF4C-9EBE-675FFA90BDE5}" presName="connectorText" presStyleLbl="sibTrans2D1" presStyleIdx="1" presStyleCnt="3"/>
      <dgm:spPr/>
    </dgm:pt>
    <dgm:pt modelId="{00FD3F90-65A8-1347-B992-A5CE42272E03}" type="pres">
      <dgm:prSet presAssocID="{A324F625-675E-4845-94F7-F66D6504D5BE}" presName="node" presStyleLbl="node1" presStyleIdx="2" presStyleCnt="4">
        <dgm:presLayoutVars>
          <dgm:bulletEnabled val="1"/>
        </dgm:presLayoutVars>
      </dgm:prSet>
      <dgm:spPr/>
    </dgm:pt>
    <dgm:pt modelId="{27EB3017-8C16-9E43-9FAB-FB47DF8161EF}" type="pres">
      <dgm:prSet presAssocID="{51E81A9D-F1A5-FD4D-9569-3E605107FE23}" presName="sibTrans" presStyleLbl="sibTrans2D1" presStyleIdx="2" presStyleCnt="3"/>
      <dgm:spPr/>
    </dgm:pt>
    <dgm:pt modelId="{8EF58E68-0410-7F4A-85DD-1596C483ABFF}" type="pres">
      <dgm:prSet presAssocID="{51E81A9D-F1A5-FD4D-9569-3E605107FE23}" presName="connectorText" presStyleLbl="sibTrans2D1" presStyleIdx="2" presStyleCnt="3"/>
      <dgm:spPr/>
    </dgm:pt>
    <dgm:pt modelId="{9AFE69D1-F5F7-E64A-8B99-2D5B20D80CF2}" type="pres">
      <dgm:prSet presAssocID="{CB4C8AD8-9578-044D-A0CA-52016493AD7E}" presName="node" presStyleLbl="node1" presStyleIdx="3" presStyleCnt="4">
        <dgm:presLayoutVars>
          <dgm:bulletEnabled val="1"/>
        </dgm:presLayoutVars>
      </dgm:prSet>
      <dgm:spPr/>
    </dgm:pt>
  </dgm:ptLst>
  <dgm:cxnLst>
    <dgm:cxn modelId="{52FAFB18-D76E-5F41-98B8-0D9E9D2141ED}" type="presOf" srcId="{CB4C8AD8-9578-044D-A0CA-52016493AD7E}" destId="{9AFE69D1-F5F7-E64A-8B99-2D5B20D80CF2}" srcOrd="0" destOrd="0" presId="urn:microsoft.com/office/officeart/2005/8/layout/process1"/>
    <dgm:cxn modelId="{C07E811B-837D-8942-B9EB-1E942056B627}" type="presOf" srcId="{6C59EE3F-AC90-6543-8F3B-38A984F23B6B}" destId="{48AFFEE2-FACD-DE46-A751-CCBBDF897157}" srcOrd="0" destOrd="0" presId="urn:microsoft.com/office/officeart/2005/8/layout/process1"/>
    <dgm:cxn modelId="{827B913C-D0C7-B046-87A0-F88E79FC0AC4}" type="presOf" srcId="{51E81A9D-F1A5-FD4D-9569-3E605107FE23}" destId="{27EB3017-8C16-9E43-9FAB-FB47DF8161EF}" srcOrd="0" destOrd="0" presId="urn:microsoft.com/office/officeart/2005/8/layout/process1"/>
    <dgm:cxn modelId="{2D2CEB46-DE4A-CD40-8159-217909FCF735}" type="presOf" srcId="{087059E8-95F1-4844-9DBC-ADC975865098}" destId="{025FC83E-F5B0-354B-91AB-BAB3F64C597F}" srcOrd="0" destOrd="0" presId="urn:microsoft.com/office/officeart/2005/8/layout/process1"/>
    <dgm:cxn modelId="{CEE64A5D-35BD-E840-ACCE-778D262D104C}" type="presOf" srcId="{51E81A9D-F1A5-FD4D-9569-3E605107FE23}" destId="{8EF58E68-0410-7F4A-85DD-1596C483ABFF}" srcOrd="1" destOrd="0" presId="urn:microsoft.com/office/officeart/2005/8/layout/process1"/>
    <dgm:cxn modelId="{CE800C75-2919-D147-BA29-86381398DA33}" type="presOf" srcId="{512D38E5-3B96-0542-8AD9-382C477ABCEA}" destId="{82F38C26-A43F-5643-9A21-67F8E2B3903D}" srcOrd="1" destOrd="0" presId="urn:microsoft.com/office/officeart/2005/8/layout/process1"/>
    <dgm:cxn modelId="{A754B275-A80A-7D4B-BFEC-B66D9238B1F4}" type="presOf" srcId="{197A30AA-D25A-BF4C-9EBE-675FFA90BDE5}" destId="{D880D35A-6878-B14F-B547-2329B4C82A99}" srcOrd="1" destOrd="0" presId="urn:microsoft.com/office/officeart/2005/8/layout/process1"/>
    <dgm:cxn modelId="{14AE7F88-AE5F-3B44-94E0-E7FCA0D1FA7F}" srcId="{3A3F098D-5110-264D-BB61-94C998031008}" destId="{CB4C8AD8-9578-044D-A0CA-52016493AD7E}" srcOrd="3" destOrd="0" parTransId="{B8466953-65AA-B642-81BD-78B469E41C95}" sibTransId="{B1245821-3193-F341-AEF6-4636D704BDAC}"/>
    <dgm:cxn modelId="{9026B4A0-B1A4-A141-A9BB-D0961E2F8235}" type="presOf" srcId="{3A3F098D-5110-264D-BB61-94C998031008}" destId="{59AA4082-DE96-924A-9139-282EEFFF6F8E}" srcOrd="0" destOrd="0" presId="urn:microsoft.com/office/officeart/2005/8/layout/process1"/>
    <dgm:cxn modelId="{B4B692AC-6826-254D-B0CE-DAF6FD7EBBFB}" type="presOf" srcId="{512D38E5-3B96-0542-8AD9-382C477ABCEA}" destId="{11643479-2C7A-3E4C-97AE-CD3D00187DBB}" srcOrd="0" destOrd="0" presId="urn:microsoft.com/office/officeart/2005/8/layout/process1"/>
    <dgm:cxn modelId="{B12E34C0-759D-AD40-B623-54583721B229}" type="presOf" srcId="{A324F625-675E-4845-94F7-F66D6504D5BE}" destId="{00FD3F90-65A8-1347-B992-A5CE42272E03}" srcOrd="0" destOrd="0" presId="urn:microsoft.com/office/officeart/2005/8/layout/process1"/>
    <dgm:cxn modelId="{2336EECE-623D-724D-B2B6-C507FDC69E24}" srcId="{3A3F098D-5110-264D-BB61-94C998031008}" destId="{6C59EE3F-AC90-6543-8F3B-38A984F23B6B}" srcOrd="0" destOrd="0" parTransId="{5072F877-F574-504D-92E5-9440FB51DBE8}" sibTransId="{512D38E5-3B96-0542-8AD9-382C477ABCEA}"/>
    <dgm:cxn modelId="{F82D47E0-F4E6-344C-B8DD-D03DECCA1234}" srcId="{3A3F098D-5110-264D-BB61-94C998031008}" destId="{A324F625-675E-4845-94F7-F66D6504D5BE}" srcOrd="2" destOrd="0" parTransId="{86375447-0C4A-1C4A-A0EB-7D1DF1201532}" sibTransId="{51E81A9D-F1A5-FD4D-9569-3E605107FE23}"/>
    <dgm:cxn modelId="{C29B30F8-6EF9-5D49-B314-E11ECD985C7E}" srcId="{3A3F098D-5110-264D-BB61-94C998031008}" destId="{087059E8-95F1-4844-9DBC-ADC975865098}" srcOrd="1" destOrd="0" parTransId="{E817B1F1-7EA8-4B40-A738-582BBE735D35}" sibTransId="{197A30AA-D25A-BF4C-9EBE-675FFA90BDE5}"/>
    <dgm:cxn modelId="{8746DDF9-13F2-6840-B8BF-43B4FB0B46A7}" type="presOf" srcId="{197A30AA-D25A-BF4C-9EBE-675FFA90BDE5}" destId="{E3146F1E-A5EA-5F45-AD0A-56F636081199}" srcOrd="0" destOrd="0" presId="urn:microsoft.com/office/officeart/2005/8/layout/process1"/>
    <dgm:cxn modelId="{75294180-D71B-F04E-8BC6-CC2A05E66B6D}" type="presParOf" srcId="{59AA4082-DE96-924A-9139-282EEFFF6F8E}" destId="{48AFFEE2-FACD-DE46-A751-CCBBDF897157}" srcOrd="0" destOrd="0" presId="urn:microsoft.com/office/officeart/2005/8/layout/process1"/>
    <dgm:cxn modelId="{66943177-A61C-5948-8940-7C3B6FAF3258}" type="presParOf" srcId="{59AA4082-DE96-924A-9139-282EEFFF6F8E}" destId="{11643479-2C7A-3E4C-97AE-CD3D00187DBB}" srcOrd="1" destOrd="0" presId="urn:microsoft.com/office/officeart/2005/8/layout/process1"/>
    <dgm:cxn modelId="{65402BFF-1CFF-8D4B-9BF4-DF06886941BD}" type="presParOf" srcId="{11643479-2C7A-3E4C-97AE-CD3D00187DBB}" destId="{82F38C26-A43F-5643-9A21-67F8E2B3903D}" srcOrd="0" destOrd="0" presId="urn:microsoft.com/office/officeart/2005/8/layout/process1"/>
    <dgm:cxn modelId="{6146D2A5-FF2C-2C4B-9072-C3EA92F443F5}" type="presParOf" srcId="{59AA4082-DE96-924A-9139-282EEFFF6F8E}" destId="{025FC83E-F5B0-354B-91AB-BAB3F64C597F}" srcOrd="2" destOrd="0" presId="urn:microsoft.com/office/officeart/2005/8/layout/process1"/>
    <dgm:cxn modelId="{FADB9F20-0238-F04D-BC10-9E5FA11372D1}" type="presParOf" srcId="{59AA4082-DE96-924A-9139-282EEFFF6F8E}" destId="{E3146F1E-A5EA-5F45-AD0A-56F636081199}" srcOrd="3" destOrd="0" presId="urn:microsoft.com/office/officeart/2005/8/layout/process1"/>
    <dgm:cxn modelId="{B455FE8D-D0CB-C642-8E09-95B34519EC56}" type="presParOf" srcId="{E3146F1E-A5EA-5F45-AD0A-56F636081199}" destId="{D880D35A-6878-B14F-B547-2329B4C82A99}" srcOrd="0" destOrd="0" presId="urn:microsoft.com/office/officeart/2005/8/layout/process1"/>
    <dgm:cxn modelId="{6CA65BBE-F825-FF4B-9DEB-AEBD2EE99D8B}" type="presParOf" srcId="{59AA4082-DE96-924A-9139-282EEFFF6F8E}" destId="{00FD3F90-65A8-1347-B992-A5CE42272E03}" srcOrd="4" destOrd="0" presId="urn:microsoft.com/office/officeart/2005/8/layout/process1"/>
    <dgm:cxn modelId="{44A88CFC-25E3-E94E-9F58-F7A706AB8A31}" type="presParOf" srcId="{59AA4082-DE96-924A-9139-282EEFFF6F8E}" destId="{27EB3017-8C16-9E43-9FAB-FB47DF8161EF}" srcOrd="5" destOrd="0" presId="urn:microsoft.com/office/officeart/2005/8/layout/process1"/>
    <dgm:cxn modelId="{BA678091-DBA5-5445-B2E7-432A97442F74}" type="presParOf" srcId="{27EB3017-8C16-9E43-9FAB-FB47DF8161EF}" destId="{8EF58E68-0410-7F4A-85DD-1596C483ABFF}" srcOrd="0" destOrd="0" presId="urn:microsoft.com/office/officeart/2005/8/layout/process1"/>
    <dgm:cxn modelId="{39BE84E7-96B1-884A-A28B-EAD79626E727}" type="presParOf" srcId="{59AA4082-DE96-924A-9139-282EEFFF6F8E}" destId="{9AFE69D1-F5F7-E64A-8B99-2D5B20D80CF2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AFFEE2-FACD-DE46-A751-CCBBDF897157}">
      <dsp:nvSpPr>
        <dsp:cNvPr id="0" name=""/>
        <dsp:cNvSpPr/>
      </dsp:nvSpPr>
      <dsp:spPr>
        <a:xfrm>
          <a:off x="2594" y="0"/>
          <a:ext cx="1134236" cy="626928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/>
            <a:t>SVILUPPO</a:t>
          </a:r>
        </a:p>
      </dsp:txBody>
      <dsp:txXfrm>
        <a:off x="20956" y="18362"/>
        <a:ext cx="1097512" cy="590204"/>
      </dsp:txXfrm>
    </dsp:sp>
    <dsp:sp modelId="{11643479-2C7A-3E4C-97AE-CD3D00187DBB}">
      <dsp:nvSpPr>
        <dsp:cNvPr id="0" name=""/>
        <dsp:cNvSpPr/>
      </dsp:nvSpPr>
      <dsp:spPr>
        <a:xfrm>
          <a:off x="1250254" y="172818"/>
          <a:ext cx="240458" cy="28129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200" kern="1200"/>
        </a:p>
      </dsp:txBody>
      <dsp:txXfrm>
        <a:off x="1250254" y="229076"/>
        <a:ext cx="168321" cy="168774"/>
      </dsp:txXfrm>
    </dsp:sp>
    <dsp:sp modelId="{025FC83E-F5B0-354B-91AB-BAB3F64C597F}">
      <dsp:nvSpPr>
        <dsp:cNvPr id="0" name=""/>
        <dsp:cNvSpPr/>
      </dsp:nvSpPr>
      <dsp:spPr>
        <a:xfrm>
          <a:off x="1590525" y="0"/>
          <a:ext cx="1134236" cy="626928"/>
        </a:xfrm>
        <a:prstGeom prst="roundRect">
          <a:avLst>
            <a:gd name="adj" fmla="val 10000"/>
          </a:avLst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/>
            <a:t>TEST</a:t>
          </a:r>
        </a:p>
      </dsp:txBody>
      <dsp:txXfrm>
        <a:off x="1608887" y="18362"/>
        <a:ext cx="1097512" cy="590204"/>
      </dsp:txXfrm>
    </dsp:sp>
    <dsp:sp modelId="{E3146F1E-A5EA-5F45-AD0A-56F636081199}">
      <dsp:nvSpPr>
        <dsp:cNvPr id="0" name=""/>
        <dsp:cNvSpPr/>
      </dsp:nvSpPr>
      <dsp:spPr>
        <a:xfrm>
          <a:off x="2838185" y="172818"/>
          <a:ext cx="240458" cy="28129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200" kern="1200"/>
        </a:p>
      </dsp:txBody>
      <dsp:txXfrm>
        <a:off x="2838185" y="229076"/>
        <a:ext cx="168321" cy="168774"/>
      </dsp:txXfrm>
    </dsp:sp>
    <dsp:sp modelId="{00FD3F90-65A8-1347-B992-A5CE42272E03}">
      <dsp:nvSpPr>
        <dsp:cNvPr id="0" name=""/>
        <dsp:cNvSpPr/>
      </dsp:nvSpPr>
      <dsp:spPr>
        <a:xfrm>
          <a:off x="3178456" y="0"/>
          <a:ext cx="1134236" cy="6269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/>
            <a:t>PRE-PROD</a:t>
          </a:r>
        </a:p>
      </dsp:txBody>
      <dsp:txXfrm>
        <a:off x="3196818" y="18362"/>
        <a:ext cx="1097512" cy="590204"/>
      </dsp:txXfrm>
    </dsp:sp>
    <dsp:sp modelId="{27EB3017-8C16-9E43-9FAB-FB47DF8161EF}">
      <dsp:nvSpPr>
        <dsp:cNvPr id="0" name=""/>
        <dsp:cNvSpPr/>
      </dsp:nvSpPr>
      <dsp:spPr>
        <a:xfrm>
          <a:off x="4426116" y="172818"/>
          <a:ext cx="240458" cy="28129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200" kern="1200"/>
        </a:p>
      </dsp:txBody>
      <dsp:txXfrm>
        <a:off x="4426116" y="229076"/>
        <a:ext cx="168321" cy="168774"/>
      </dsp:txXfrm>
    </dsp:sp>
    <dsp:sp modelId="{9AFE69D1-F5F7-E64A-8B99-2D5B20D80CF2}">
      <dsp:nvSpPr>
        <dsp:cNvPr id="0" name=""/>
        <dsp:cNvSpPr/>
      </dsp:nvSpPr>
      <dsp:spPr>
        <a:xfrm>
          <a:off x="4766387" y="0"/>
          <a:ext cx="1134236" cy="626928"/>
        </a:xfrm>
        <a:prstGeom prst="roundRect">
          <a:avLst>
            <a:gd name="adj" fmla="val 10000"/>
          </a:avLst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/>
            <a:t>PROD</a:t>
          </a:r>
        </a:p>
      </dsp:txBody>
      <dsp:txXfrm>
        <a:off x="4784749" y="18362"/>
        <a:ext cx="1097512" cy="5902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307D7B8-6C12-694F-9DE6-CDF5F4A4CF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8802B6A-113E-CF4C-A76D-6A7BA317CA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DA60A68-F6EE-D741-A0D2-0AFAA62F9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9CEFE-8F5A-FB45-8445-2D626C9AAD95}" type="datetimeFigureOut">
              <a:rPr lang="it-IT" smtClean="0"/>
              <a:t>14/10/21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55B147F-CF62-604F-A545-2BE7DA633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7492842-21F0-8A4E-8028-29948D5AF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AA58B-7A90-224C-B1D5-2EE6FADAB6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2792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1238B5-8DAA-4243-841C-C9E5359C4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F841297-26D2-6B40-A2EB-6C84DA1EE7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DBB343F-AF04-7C44-A304-B6C295ABA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9CEFE-8F5A-FB45-8445-2D626C9AAD95}" type="datetimeFigureOut">
              <a:rPr lang="it-IT" smtClean="0"/>
              <a:t>14/10/21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C0F2F83-08F6-DB4B-86CB-AF5D5E5FD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52ECA53-E084-5F45-86C4-3EA75AA36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AA58B-7A90-224C-B1D5-2EE6FADAB6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269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77ED3168-8CE2-294C-A59D-CFC6BE3235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244090F-747D-B243-81F8-4BE8059CB4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0047F43-5290-B644-A721-E49E42352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9CEFE-8F5A-FB45-8445-2D626C9AAD95}" type="datetimeFigureOut">
              <a:rPr lang="it-IT" smtClean="0"/>
              <a:t>14/10/21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EBB529A-BAC7-1649-946F-3BBF62E44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28760C4-C2DA-D146-994C-957C36585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AA58B-7A90-224C-B1D5-2EE6FADAB6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990006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40">
            <a:extLst>
              <a:ext uri="{FF2B5EF4-FFF2-40B4-BE49-F238E27FC236}">
                <a16:creationId xmlns:a16="http://schemas.microsoft.com/office/drawing/2014/main" id="{AD17DB80-F360-4C4C-9D0B-5ACEAD743D1A}"/>
              </a:ext>
            </a:extLst>
          </p:cNvPr>
          <p:cNvSpPr/>
          <p:nvPr userDrawn="1"/>
        </p:nvSpPr>
        <p:spPr>
          <a:xfrm rot="10800000" flipH="1">
            <a:off x="-276110" y="-21685"/>
            <a:ext cx="4990000" cy="29371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67" extrusionOk="0">
                <a:moveTo>
                  <a:pt x="71" y="14094"/>
                </a:moveTo>
                <a:cubicBezTo>
                  <a:pt x="718" y="13042"/>
                  <a:pt x="1363" y="11985"/>
                  <a:pt x="2006" y="10923"/>
                </a:cubicBezTo>
                <a:cubicBezTo>
                  <a:pt x="4111" y="7440"/>
                  <a:pt x="6186" y="3906"/>
                  <a:pt x="8230" y="320"/>
                </a:cubicBezTo>
                <a:cubicBezTo>
                  <a:pt x="8354" y="84"/>
                  <a:pt x="8539" y="-33"/>
                  <a:pt x="8724" y="9"/>
                </a:cubicBezTo>
                <a:cubicBezTo>
                  <a:pt x="8850" y="37"/>
                  <a:pt x="8966" y="139"/>
                  <a:pt x="9053" y="296"/>
                </a:cubicBezTo>
                <a:lnTo>
                  <a:pt x="21600" y="21567"/>
                </a:lnTo>
                <a:lnTo>
                  <a:pt x="8691" y="21546"/>
                </a:lnTo>
                <a:lnTo>
                  <a:pt x="2236" y="21536"/>
                </a:lnTo>
                <a:lnTo>
                  <a:pt x="0" y="21533"/>
                </a:lnTo>
                <a:lnTo>
                  <a:pt x="71" y="14094"/>
                </a:lnTo>
                <a:close/>
              </a:path>
            </a:pathLst>
          </a:custGeom>
          <a:solidFill>
            <a:srgbClr val="305289"/>
          </a:solidFill>
          <a:ln w="12700">
            <a:miter lim="400000"/>
          </a:ln>
          <a:effectLst>
            <a:outerShdw blurRad="254000" dist="38100" algn="l" rotWithShape="0">
              <a:prstClr val="black">
                <a:alpha val="20000"/>
              </a:prstClr>
            </a:outerShdw>
          </a:effectLst>
        </p:spPr>
        <p:txBody>
          <a:bodyPr lIns="19050" tIns="19050" rIns="19050" bIns="19050" anchor="ctr"/>
          <a:lstStyle/>
          <a:p>
            <a:pPr algn="ctr"/>
            <a:endParaRPr sz="1500" kern="0">
              <a:solidFill>
                <a:srgbClr val="000000"/>
              </a:solidFill>
              <a:latin typeface="Helvetica Light"/>
              <a:sym typeface="Helvetica Light"/>
            </a:endParaRPr>
          </a:p>
        </p:txBody>
      </p:sp>
      <p:sp>
        <p:nvSpPr>
          <p:cNvPr id="8" name="Shape 541">
            <a:extLst>
              <a:ext uri="{FF2B5EF4-FFF2-40B4-BE49-F238E27FC236}">
                <a16:creationId xmlns:a16="http://schemas.microsoft.com/office/drawing/2014/main" id="{2DB7BEAA-C16F-7C40-B04E-2E97AF27DA5C}"/>
              </a:ext>
            </a:extLst>
          </p:cNvPr>
          <p:cNvSpPr/>
          <p:nvPr userDrawn="1"/>
        </p:nvSpPr>
        <p:spPr>
          <a:xfrm rot="16200000" flipH="1" flipV="1">
            <a:off x="10731910" y="5399975"/>
            <a:ext cx="1466710" cy="14534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305289"/>
          </a:solidFill>
          <a:ln w="12700">
            <a:miter lim="400000"/>
          </a:ln>
          <a:effectLst>
            <a:outerShdw blurRad="254000" dist="38100" dir="10800000" algn="r" rotWithShape="0">
              <a:prstClr val="black">
                <a:alpha val="10000"/>
              </a:prstClr>
            </a:outerShdw>
          </a:effectLst>
        </p:spPr>
        <p:txBody>
          <a:bodyPr lIns="19050" tIns="19050" rIns="19050" bIns="1905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500" b="0" i="0" u="none" strike="noStrike" kern="0" cap="none" spc="0" normalizeH="0" baseline="0" noProof="0">
              <a:ln>
                <a:noFill/>
              </a:ln>
              <a:solidFill>
                <a:srgbClr val="39779E"/>
              </a:solidFill>
              <a:effectLst/>
              <a:uLnTx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B12832B-2CA1-964E-9DC1-230EF5179B2E}"/>
              </a:ext>
            </a:extLst>
          </p:cNvPr>
          <p:cNvSpPr txBox="1"/>
          <p:nvPr userDrawn="1"/>
        </p:nvSpPr>
        <p:spPr>
          <a:xfrm>
            <a:off x="11546553" y="6306947"/>
            <a:ext cx="2968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2FB1D4B5-F2B0-1745-B73D-2970DA3E5BFB}" type="slidenum">
              <a:rPr lang="it-IT" sz="1200" spc="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‹N›</a:t>
            </a:fld>
            <a:endParaRPr lang="it-IT" sz="1200" spc="2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Segnaposto testo 56">
            <a:extLst>
              <a:ext uri="{FF2B5EF4-FFF2-40B4-BE49-F238E27FC236}">
                <a16:creationId xmlns:a16="http://schemas.microsoft.com/office/drawing/2014/main" id="{63301083-729B-7941-85AD-4D15276AC9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273" y="382165"/>
            <a:ext cx="3960636" cy="543810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lang="en-US" altLang="x-none" sz="2800" b="1" kern="1200" dirty="0">
                <a:solidFill>
                  <a:srgbClr val="FEFFFF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  <a:sym typeface="Poppins Medium" charset="0"/>
              </a:defRPr>
            </a:lvl1pPr>
            <a:lvl3pPr marL="914400" indent="0">
              <a:buFont typeface="Arial" panose="020B0604020202020204" pitchFamily="34" charset="0"/>
              <a:buNone/>
              <a:defRPr b="1" i="0"/>
            </a:lvl3pPr>
          </a:lstStyle>
          <a:p>
            <a:pPr defTabSz="412750" fontAlgn="base" hangingPunct="0">
              <a:lnSpc>
                <a:spcPts val="238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it-IT" altLang="x-none" sz="3200" b="1">
                <a:solidFill>
                  <a:srgbClr val="FEFFFF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  <a:sym typeface="Poppins Medium" charset="0"/>
              </a:rPr>
              <a:t>TITOLO</a:t>
            </a:r>
            <a:endParaRPr lang="it-IT"/>
          </a:p>
        </p:txBody>
      </p:sp>
      <p:sp>
        <p:nvSpPr>
          <p:cNvPr id="13" name="Segnaposto testo 145">
            <a:extLst>
              <a:ext uri="{FF2B5EF4-FFF2-40B4-BE49-F238E27FC236}">
                <a16:creationId xmlns:a16="http://schemas.microsoft.com/office/drawing/2014/main" id="{ADD9C897-81EF-014C-8D70-77724EDFB91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87273" y="833124"/>
            <a:ext cx="3104110" cy="4873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it-IT" sz="2400" kern="1200">
                <a:solidFill>
                  <a:srgbClr val="FEFFFF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it-IT"/>
              <a:t>Sottotitolo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59051B83-C423-2D43-AE67-0D5B7EDEB6F4}"/>
              </a:ext>
            </a:extLst>
          </p:cNvPr>
          <p:cNvSpPr/>
          <p:nvPr userDrawn="1"/>
        </p:nvSpPr>
        <p:spPr>
          <a:xfrm rot="5400000">
            <a:off x="-1200413" y="1182156"/>
            <a:ext cx="6870348" cy="4506035"/>
          </a:xfrm>
          <a:prstGeom prst="rect">
            <a:avLst/>
          </a:prstGeom>
          <a:solidFill>
            <a:srgbClr val="073559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Shape 541">
            <a:extLst>
              <a:ext uri="{FF2B5EF4-FFF2-40B4-BE49-F238E27FC236}">
                <a16:creationId xmlns:a16="http://schemas.microsoft.com/office/drawing/2014/main" id="{1DBBECFE-D6BC-40A1-8E16-03B11119627B}"/>
              </a:ext>
            </a:extLst>
          </p:cNvPr>
          <p:cNvSpPr/>
          <p:nvPr userDrawn="1"/>
        </p:nvSpPr>
        <p:spPr>
          <a:xfrm rot="10800000" flipH="1" flipV="1">
            <a:off x="10470523" y="-15863"/>
            <a:ext cx="1721478" cy="14667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EFFFF"/>
          </a:solidFill>
          <a:ln w="12700">
            <a:miter lim="400000"/>
          </a:ln>
          <a:effectLst>
            <a:outerShdw blurRad="254000" dist="38100" dir="10800000" algn="r" rotWithShape="0">
              <a:prstClr val="black">
                <a:alpha val="10000"/>
              </a:prstClr>
            </a:outerShdw>
          </a:effectLst>
        </p:spPr>
        <p:txBody>
          <a:bodyPr lIns="19050" tIns="19050" rIns="19050" bIns="1905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1" name="Picture 2" descr="Le società del Gruppo: Bludigit | Italgas.it">
            <a:extLst>
              <a:ext uri="{FF2B5EF4-FFF2-40B4-BE49-F238E27FC236}">
                <a16:creationId xmlns:a16="http://schemas.microsoft.com/office/drawing/2014/main" id="{A96A173F-1B91-40DE-9061-7B55541864C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40" y="194197"/>
            <a:ext cx="1196102" cy="523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7534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580B2B-D91B-B74A-A082-2A739D6B5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C3F4A1C-783C-2249-94FA-970F67421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8374248-2CCA-BB47-86B2-CB79CF975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9CEFE-8F5A-FB45-8445-2D626C9AAD95}" type="datetimeFigureOut">
              <a:rPr lang="it-IT" smtClean="0"/>
              <a:t>14/10/21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911225-B3BC-D14A-80FF-F039B0091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A637B82-3DF7-3741-B76E-0E2A83DAC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AA58B-7A90-224C-B1D5-2EE6FADAB6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2429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694D92-1E54-084D-934F-57D0169AC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C95B27C-4664-2941-8A5D-F486497379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A181664-D86C-2240-B5B4-3157C4AE6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9CEFE-8F5A-FB45-8445-2D626C9AAD95}" type="datetimeFigureOut">
              <a:rPr lang="it-IT" smtClean="0"/>
              <a:t>14/10/21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7F454FC-5924-CA45-AA24-6F9CB1DDC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A4CD748-5674-404F-B6A0-F54A5D948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AA58B-7A90-224C-B1D5-2EE6FADAB6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96007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FE8B33-2658-E94D-AF4F-0E38A911F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56A38B3-BAC2-E744-86D3-606B6C4B5F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A25D659-4695-024D-A7CD-D95DAC023E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EB75D2C-BB27-DF43-A0B4-DE4FEC01B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9CEFE-8F5A-FB45-8445-2D626C9AAD95}" type="datetimeFigureOut">
              <a:rPr lang="it-IT" smtClean="0"/>
              <a:t>14/10/21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C6E1316-341D-B944-A0D4-8781E9F7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784FDEB-104D-3445-802A-B9F0BC901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AA58B-7A90-224C-B1D5-2EE6FADAB6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34883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7080E2A-3671-9646-B7F8-8CE759A3A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C0DABF9-4B9A-9A4C-BC20-B9B1FC146E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85B1B8E-7C45-014A-913B-3CCC9A13CD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6F88617E-1AF2-F642-8862-11D3459602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98F79C9B-8033-8F48-916B-E9F6A95B92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4DD12474-4386-3940-A04C-E062AFCAB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9CEFE-8F5A-FB45-8445-2D626C9AAD95}" type="datetimeFigureOut">
              <a:rPr lang="it-IT" smtClean="0"/>
              <a:t>14/10/21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0D2EF63E-DFBB-3746-A1E4-D86EE608B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734C4AB-3D07-1D41-85C6-77A5D1ED2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AA58B-7A90-224C-B1D5-2EE6FADAB6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16201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5658D7-D4C7-014B-9AC6-4735FF7AF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A99E578-97EE-F94C-94BB-C097FA08E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9CEFE-8F5A-FB45-8445-2D626C9AAD95}" type="datetimeFigureOut">
              <a:rPr lang="it-IT" smtClean="0"/>
              <a:t>14/10/21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16B7188-0084-8441-BF24-B51C66A84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1822AEF-F5CE-1641-A13A-73AC604FB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AA58B-7A90-224C-B1D5-2EE6FADAB6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2389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1405D695-77A2-1B4C-A2DA-DC6377CB8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9CEFE-8F5A-FB45-8445-2D626C9AAD95}" type="datetimeFigureOut">
              <a:rPr lang="it-IT" smtClean="0"/>
              <a:t>14/10/21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42633327-3972-3D4D-99A0-6837A2748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D9A8ABE-7F31-7942-A3E3-657ED78E8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AA58B-7A90-224C-B1D5-2EE6FADAB6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47808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C89007C-3FBF-0E4B-B315-8A5B62E9D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BD0C0C1-31A1-BC4B-B4C6-8FFF93E2E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E9A2D1C-0742-474A-9982-ED56583BE7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853967C-02B2-824E-97C0-909E7D8AE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9CEFE-8F5A-FB45-8445-2D626C9AAD95}" type="datetimeFigureOut">
              <a:rPr lang="it-IT" smtClean="0"/>
              <a:t>14/10/21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F320EF0-F83A-ED46-8D3F-D280F9791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2B1B10F-8578-F14A-8DD6-03EF3B9EB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AA58B-7A90-224C-B1D5-2EE6FADAB6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50180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90C73C-3691-7C43-9126-A49658D91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8798F63D-5D0D-414C-8971-344BDE63E5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B0C5891-ED9B-3A4C-AABC-53309F48F9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EF2AD23-1345-1541-A186-B1ED84225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9CEFE-8F5A-FB45-8445-2D626C9AAD95}" type="datetimeFigureOut">
              <a:rPr lang="it-IT" smtClean="0"/>
              <a:t>14/10/21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81D2591-7BC5-0D4E-81A9-9F917E39D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B56074E-9D78-7047-8A6D-8FCDDBBCD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AA58B-7A90-224C-B1D5-2EE6FADAB6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0025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BA9AF50F-F308-5C48-A211-AC8C0CB0F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579FCA7-ACA5-EB45-9C1D-88CD2435B4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01DF49D-99A2-E34B-9A0C-371B89A608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29CEFE-8F5A-FB45-8445-2D626C9AAD95}" type="datetimeFigureOut">
              <a:rPr lang="it-IT" smtClean="0"/>
              <a:t>14/10/21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BF1766F-DA1C-834E-B3FB-B67A2E017A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527BE92-C05E-C543-94F1-BF8BAD74F4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3AA58B-7A90-224C-B1D5-2EE6FADAB6C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96606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60C2FC4-5998-4F35-9517-D5D4072BF9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Italgas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15135E-604E-4A6B-8C22-53B4A36D871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it-IT" dirty="0"/>
              <a:t>Identità aziendale</a:t>
            </a:r>
          </a:p>
        </p:txBody>
      </p:sp>
      <p:sp>
        <p:nvSpPr>
          <p:cNvPr id="17" name="Text Box 3">
            <a:extLst>
              <a:ext uri="{FF2B5EF4-FFF2-40B4-BE49-F238E27FC236}">
                <a16:creationId xmlns:a16="http://schemas.microsoft.com/office/drawing/2014/main" id="{D5F2D816-D933-48DA-A037-69348B153C42}"/>
              </a:ext>
            </a:extLst>
          </p:cNvPr>
          <p:cNvSpPr txBox="1">
            <a:spLocks/>
          </p:cNvSpPr>
          <p:nvPr/>
        </p:nvSpPr>
        <p:spPr bwMode="auto">
          <a:xfrm>
            <a:off x="4657945" y="541180"/>
            <a:ext cx="6908798" cy="3032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algn="just"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it-IT" altLang="x-none" sz="16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Italgas serve più di 1800 municipalità, e si colloca come primo operatore in Italia nella distribuzione del gas, e terzo in Europa.</a:t>
            </a:r>
          </a:p>
          <a:p>
            <a:pPr algn="just"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it-IT" altLang="x-none" sz="16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Oltre al gas, si occupa anche dei settori idrico in Campania e, grazie all’acquisizione di </a:t>
            </a:r>
            <a:r>
              <a:rPr lang="it-IT" altLang="x-none" sz="16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Seaside</a:t>
            </a:r>
            <a:r>
              <a:rPr lang="it-IT" altLang="x-none" sz="16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, del settore dell’efficienza energetica.</a:t>
            </a:r>
          </a:p>
          <a:p>
            <a:pPr algn="just"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it-IT" altLang="x-none" sz="16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  <a:p>
            <a:pPr algn="just"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it-IT" altLang="x-none" sz="16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Nel dicembre 2019 nasce </a:t>
            </a:r>
            <a:r>
              <a:rPr lang="it-IT" altLang="x-none" sz="16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Gaxa</a:t>
            </a:r>
            <a:r>
              <a:rPr lang="it-IT" altLang="x-none" sz="16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, società del Gruppo Italgas per la vendita di GPL, aria </a:t>
            </a:r>
            <a:r>
              <a:rPr lang="it-IT" altLang="x-none" sz="16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propanata</a:t>
            </a:r>
            <a:r>
              <a:rPr lang="it-IT" altLang="x-none" sz="16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e metano in Sardegna.</a:t>
            </a:r>
          </a:p>
          <a:p>
            <a:pPr algn="just"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br>
              <a:rPr lang="it-IT" altLang="x-none" sz="16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</a:br>
            <a:r>
              <a:rPr lang="it-IT" altLang="x-none" sz="16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Nel luglio 2021 nasce </a:t>
            </a:r>
            <a:r>
              <a:rPr lang="it-IT" altLang="x-none" sz="16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Bludigit</a:t>
            </a:r>
            <a:r>
              <a:rPr lang="it-IT" altLang="x-none" sz="16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, la nuova società del Gruppo Italgas che riunisce tutte le attività di Information Technology per dare un ulteriore impulso all’innovazione e alla trasformazione digitale.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EB87599D-D745-C641-AE69-22C375F1C8DB}"/>
              </a:ext>
            </a:extLst>
          </p:cNvPr>
          <p:cNvSpPr txBox="1"/>
          <p:nvPr/>
        </p:nvSpPr>
        <p:spPr>
          <a:xfrm>
            <a:off x="1140347" y="6523335"/>
            <a:ext cx="7035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Materiale disponibile su 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repository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pubblico : 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gcaglio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/20211015_ForumPA</a:t>
            </a:r>
          </a:p>
        </p:txBody>
      </p:sp>
      <p:sp>
        <p:nvSpPr>
          <p:cNvPr id="6" name="Text Box 3">
            <a:extLst>
              <a:ext uri="{FF2B5EF4-FFF2-40B4-BE49-F238E27FC236}">
                <a16:creationId xmlns:a16="http://schemas.microsoft.com/office/drawing/2014/main" id="{F6838BEE-2B85-B64A-B14C-C1569D350CC1}"/>
              </a:ext>
            </a:extLst>
          </p:cNvPr>
          <p:cNvSpPr txBox="1">
            <a:spLocks/>
          </p:cNvSpPr>
          <p:nvPr/>
        </p:nvSpPr>
        <p:spPr bwMode="auto">
          <a:xfrm>
            <a:off x="4657945" y="4368802"/>
            <a:ext cx="7406104" cy="23029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it-IT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Aspetti critici</a:t>
            </a:r>
          </a:p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it-IT" altLang="x-none" sz="16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it-IT" altLang="x-none" sz="1600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Pronto intervento</a:t>
            </a:r>
            <a:br>
              <a:rPr lang="it-IT" altLang="x-none" sz="16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</a:br>
            <a:r>
              <a:rPr lang="it-IT" altLang="x-none" sz="16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identificazione/gestione dei problemi della rete, segnalazioni dagli utenti finali</a:t>
            </a: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it-IT" altLang="x-none" sz="16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it-IT" altLang="x-none" sz="1600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Acquirente unico</a:t>
            </a:r>
            <a:br>
              <a:rPr lang="it-IT" altLang="x-none" sz="1600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</a:br>
            <a:r>
              <a:rPr lang="it-IT" altLang="x-none" sz="16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comunicazioni distribuzione verso ARERA</a:t>
            </a: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it-IT" altLang="x-none" sz="16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it-IT" altLang="x-none" sz="1600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GIS</a:t>
            </a:r>
            <a:br>
              <a:rPr lang="it-IT" altLang="x-none" sz="1600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</a:br>
            <a:r>
              <a:rPr lang="it-IT" altLang="x-none" sz="16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dati cartografia a supporto degli operatori sul campo</a:t>
            </a: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it-IT" altLang="x-none" sz="16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it-IT" altLang="x-none" sz="16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it-IT" altLang="x-none" sz="16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C8396D0D-1569-9746-96F5-08D82550E62A}"/>
              </a:ext>
            </a:extLst>
          </p:cNvPr>
          <p:cNvSpPr/>
          <p:nvPr/>
        </p:nvSpPr>
        <p:spPr>
          <a:xfrm>
            <a:off x="287273" y="4729669"/>
            <a:ext cx="3960636" cy="1675326"/>
          </a:xfrm>
          <a:prstGeom prst="roundRect">
            <a:avLst>
              <a:gd name="adj" fmla="val 5331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00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A5AF2ED8-6BB5-B243-BC18-2F43AD6C9342}"/>
              </a:ext>
            </a:extLst>
          </p:cNvPr>
          <p:cNvSpPr txBox="1"/>
          <p:nvPr/>
        </p:nvSpPr>
        <p:spPr>
          <a:xfrm>
            <a:off x="381484" y="4923330"/>
            <a:ext cx="19666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>
                <a:solidFill>
                  <a:schemeClr val="bg1"/>
                </a:solidFill>
              </a:rPr>
              <a:t>Lunghezza della rete</a:t>
            </a:r>
          </a:p>
          <a:p>
            <a:r>
              <a:rPr lang="it-IT" sz="1600" b="1" dirty="0">
                <a:solidFill>
                  <a:srgbClr val="00B0F0"/>
                </a:solidFill>
              </a:rPr>
              <a:t>73.058 Km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9558063-4338-814E-A218-7BA46222C6F4}"/>
              </a:ext>
            </a:extLst>
          </p:cNvPr>
          <p:cNvSpPr txBox="1"/>
          <p:nvPr/>
        </p:nvSpPr>
        <p:spPr>
          <a:xfrm>
            <a:off x="381483" y="5688226"/>
            <a:ext cx="19666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>
                <a:solidFill>
                  <a:schemeClr val="bg1"/>
                </a:solidFill>
              </a:rPr>
              <a:t>Punti di riconsegna</a:t>
            </a:r>
          </a:p>
          <a:p>
            <a:r>
              <a:rPr lang="it-IT" sz="1600" b="1" dirty="0">
                <a:solidFill>
                  <a:srgbClr val="00B0F0"/>
                </a:solidFill>
              </a:rPr>
              <a:t>7.749 mln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9BEF3FD-0957-284E-A552-3652E94D08C2}"/>
              </a:ext>
            </a:extLst>
          </p:cNvPr>
          <p:cNvSpPr txBox="1"/>
          <p:nvPr/>
        </p:nvSpPr>
        <p:spPr>
          <a:xfrm>
            <a:off x="2499872" y="4921151"/>
            <a:ext cx="17480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>
                <a:solidFill>
                  <a:schemeClr val="bg1"/>
                </a:solidFill>
              </a:rPr>
              <a:t>Quota di mercato</a:t>
            </a:r>
          </a:p>
          <a:p>
            <a:r>
              <a:rPr lang="it-IT" sz="1600" b="1" dirty="0">
                <a:solidFill>
                  <a:srgbClr val="00B0F0"/>
                </a:solidFill>
              </a:rPr>
              <a:t>35%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1B2199D-22C1-A54A-98C6-CFEBB00EBB50}"/>
              </a:ext>
            </a:extLst>
          </p:cNvPr>
          <p:cNvSpPr txBox="1"/>
          <p:nvPr/>
        </p:nvSpPr>
        <p:spPr>
          <a:xfrm>
            <a:off x="2499871" y="5699623"/>
            <a:ext cx="17480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>
                <a:solidFill>
                  <a:schemeClr val="bg1"/>
                </a:solidFill>
              </a:rPr>
              <a:t>Gas distribuito</a:t>
            </a:r>
          </a:p>
          <a:p>
            <a:r>
              <a:rPr lang="it-IT" sz="1600" b="1" dirty="0">
                <a:solidFill>
                  <a:srgbClr val="00B0F0"/>
                </a:solidFill>
              </a:rPr>
              <a:t>8,7 </a:t>
            </a:r>
            <a:r>
              <a:rPr lang="it-IT" sz="1600" b="1" dirty="0" err="1">
                <a:solidFill>
                  <a:srgbClr val="00B0F0"/>
                </a:solidFill>
              </a:rPr>
              <a:t>mld</a:t>
            </a:r>
            <a:r>
              <a:rPr lang="it-IT" sz="1600" b="1" dirty="0">
                <a:solidFill>
                  <a:srgbClr val="00B0F0"/>
                </a:solidFill>
              </a:rPr>
              <a:t> m</a:t>
            </a:r>
            <a:r>
              <a:rPr lang="it-IT" sz="1600" b="1" baseline="30000" dirty="0">
                <a:solidFill>
                  <a:srgbClr val="00B0F0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79310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60C2FC4-5998-4F35-9517-D5D4072BF9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 err="1"/>
              <a:t>Review</a:t>
            </a:r>
            <a:r>
              <a:rPr lang="it-IT" dirty="0"/>
              <a:t> con C-</a:t>
            </a:r>
            <a:r>
              <a:rPr lang="it-IT" dirty="0" err="1"/>
              <a:t>level</a:t>
            </a:r>
            <a:endParaRPr lang="it-I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15135E-604E-4A6B-8C22-53B4A36D871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it-IT" dirty="0"/>
              <a:t>Condivisione</a:t>
            </a:r>
          </a:p>
        </p:txBody>
      </p:sp>
      <p:grpSp>
        <p:nvGrpSpPr>
          <p:cNvPr id="9" name="Группа 74">
            <a:extLst>
              <a:ext uri="{FF2B5EF4-FFF2-40B4-BE49-F238E27FC236}">
                <a16:creationId xmlns:a16="http://schemas.microsoft.com/office/drawing/2014/main" id="{F802F888-9ABB-4C92-A4B0-1CEFCEA9E464}"/>
              </a:ext>
            </a:extLst>
          </p:cNvPr>
          <p:cNvGrpSpPr>
            <a:grpSpLocks/>
          </p:cNvGrpSpPr>
          <p:nvPr/>
        </p:nvGrpSpPr>
        <p:grpSpPr bwMode="auto">
          <a:xfrm>
            <a:off x="3880722" y="941780"/>
            <a:ext cx="556477" cy="556517"/>
            <a:chOff x="5157788" y="4525963"/>
            <a:chExt cx="1203325" cy="1203325"/>
          </a:xfrm>
        </p:grpSpPr>
        <p:sp>
          <p:nvSpPr>
            <p:cNvPr id="10" name="Shape 346">
              <a:extLst>
                <a:ext uri="{FF2B5EF4-FFF2-40B4-BE49-F238E27FC236}">
                  <a16:creationId xmlns:a16="http://schemas.microsoft.com/office/drawing/2014/main" id="{B30A7C21-9EA1-4E0D-862F-B0D46B371774}"/>
                </a:ext>
              </a:extLst>
            </p:cNvPr>
            <p:cNvSpPr/>
            <p:nvPr/>
          </p:nvSpPr>
          <p:spPr bwMode="auto">
            <a:xfrm>
              <a:off x="5157788" y="4525963"/>
              <a:ext cx="1203325" cy="1203239"/>
            </a:xfrm>
            <a:prstGeom prst="ellipse">
              <a:avLst/>
            </a:prstGeom>
            <a:solidFill>
              <a:srgbClr val="2F5289"/>
            </a:solidFill>
            <a:ln w="3175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ctr" defTabSz="8255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1200" b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 panose="020B0604020202020204" charset="0"/>
                <a:ea typeface="Helvetica Light"/>
                <a:cs typeface="Roboto" panose="020B0604020202020204" charset="0"/>
                <a:sym typeface="Helvetica Light"/>
              </a:endParaRPr>
            </a:p>
          </p:txBody>
        </p:sp>
        <p:sp>
          <p:nvSpPr>
            <p:cNvPr id="11" name="Text Box 3">
              <a:extLst>
                <a:ext uri="{FF2B5EF4-FFF2-40B4-BE49-F238E27FC236}">
                  <a16:creationId xmlns:a16="http://schemas.microsoft.com/office/drawing/2014/main" id="{9527F172-4908-48A8-9BFA-0EFF31A2903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210176" y="4833916"/>
              <a:ext cx="1127125" cy="5349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marL="0" marR="0" lvl="0" indent="0" algn="ctr" defTabSz="8255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x-none" sz="1200" b="1" kern="0" dirty="0">
                  <a:solidFill>
                    <a:schemeClr val="bg1"/>
                  </a:solidFill>
                  <a:latin typeface="Roboto" panose="020B0604020202020204" charset="0"/>
                  <a:ea typeface="Roboto Medium" panose="02000000000000000000" pitchFamily="2" charset="0"/>
                  <a:cs typeface="Roboto" panose="020B0604020202020204" charset="0"/>
                  <a:sym typeface="Poppins Medium" charset="0"/>
                </a:rPr>
                <a:t>1</a:t>
              </a:r>
              <a:endParaRPr kumimoji="0" lang="x-none" altLang="x-none" sz="1200" b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endParaRPr>
            </a:p>
          </p:txBody>
        </p:sp>
      </p:grpSp>
      <p:sp>
        <p:nvSpPr>
          <p:cNvPr id="12" name="Text Box 3">
            <a:extLst>
              <a:ext uri="{FF2B5EF4-FFF2-40B4-BE49-F238E27FC236}">
                <a16:creationId xmlns:a16="http://schemas.microsoft.com/office/drawing/2014/main" id="{F2FD7D18-84CE-4F74-A152-AF2956F48A90}"/>
              </a:ext>
            </a:extLst>
          </p:cNvPr>
          <p:cNvSpPr txBox="1">
            <a:spLocks/>
          </p:cNvSpPr>
          <p:nvPr/>
        </p:nvSpPr>
        <p:spPr bwMode="auto">
          <a:xfrm>
            <a:off x="4574820" y="1054337"/>
            <a:ext cx="2708820" cy="2772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it-IT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Modello</a:t>
            </a:r>
            <a:endParaRPr lang="en-US" altLang="x-none" b="1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</p:txBody>
      </p:sp>
      <p:grpSp>
        <p:nvGrpSpPr>
          <p:cNvPr id="13" name="Группа 74">
            <a:extLst>
              <a:ext uri="{FF2B5EF4-FFF2-40B4-BE49-F238E27FC236}">
                <a16:creationId xmlns:a16="http://schemas.microsoft.com/office/drawing/2014/main" id="{A68B1F98-6F2A-4C52-8A8B-D98BCC3580B0}"/>
              </a:ext>
            </a:extLst>
          </p:cNvPr>
          <p:cNvGrpSpPr>
            <a:grpSpLocks/>
          </p:cNvGrpSpPr>
          <p:nvPr/>
        </p:nvGrpSpPr>
        <p:grpSpPr bwMode="auto">
          <a:xfrm>
            <a:off x="3880722" y="3467718"/>
            <a:ext cx="556477" cy="556517"/>
            <a:chOff x="5157788" y="4525963"/>
            <a:chExt cx="1203325" cy="1203325"/>
          </a:xfrm>
        </p:grpSpPr>
        <p:sp>
          <p:nvSpPr>
            <p:cNvPr id="14" name="Shape 346">
              <a:extLst>
                <a:ext uri="{FF2B5EF4-FFF2-40B4-BE49-F238E27FC236}">
                  <a16:creationId xmlns:a16="http://schemas.microsoft.com/office/drawing/2014/main" id="{6FA35A75-FA40-468C-A3FC-6E9DD6D5A838}"/>
                </a:ext>
              </a:extLst>
            </p:cNvPr>
            <p:cNvSpPr/>
            <p:nvPr/>
          </p:nvSpPr>
          <p:spPr bwMode="auto">
            <a:xfrm>
              <a:off x="5157788" y="4525963"/>
              <a:ext cx="1203325" cy="1203239"/>
            </a:xfrm>
            <a:prstGeom prst="ellipse">
              <a:avLst/>
            </a:prstGeom>
            <a:solidFill>
              <a:srgbClr val="2F5289"/>
            </a:solidFill>
            <a:ln w="3175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ctr" defTabSz="8255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1200" b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 panose="020B0604020202020204" charset="0"/>
                <a:ea typeface="Helvetica Light"/>
                <a:cs typeface="Roboto" panose="020B0604020202020204" charset="0"/>
                <a:sym typeface="Helvetica Light"/>
              </a:endParaRPr>
            </a:p>
          </p:txBody>
        </p:sp>
        <p:sp>
          <p:nvSpPr>
            <p:cNvPr id="15" name="Text Box 3">
              <a:extLst>
                <a:ext uri="{FF2B5EF4-FFF2-40B4-BE49-F238E27FC236}">
                  <a16:creationId xmlns:a16="http://schemas.microsoft.com/office/drawing/2014/main" id="{E444E66A-67D4-4BE4-A6B2-A61002DB368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210176" y="4833916"/>
              <a:ext cx="1127125" cy="5349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marL="0" marR="0" lvl="0" indent="0" algn="ctr" defTabSz="8255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x-none" sz="1200" b="1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Roboto" panose="020B0604020202020204" charset="0"/>
                  <a:ea typeface="Roboto Medium" panose="02000000000000000000" pitchFamily="2" charset="0"/>
                  <a:cs typeface="Roboto" panose="020B0604020202020204" charset="0"/>
                  <a:sym typeface="Poppins Medium" charset="0"/>
                </a:rPr>
                <a:t>2</a:t>
              </a:r>
              <a:endParaRPr kumimoji="0" lang="x-none" altLang="x-none" sz="1200" b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endParaRPr>
            </a:p>
          </p:txBody>
        </p:sp>
      </p:grpSp>
      <p:sp>
        <p:nvSpPr>
          <p:cNvPr id="16" name="Text Box 3">
            <a:extLst>
              <a:ext uri="{FF2B5EF4-FFF2-40B4-BE49-F238E27FC236}">
                <a16:creationId xmlns:a16="http://schemas.microsoft.com/office/drawing/2014/main" id="{19D530F2-0175-4342-8826-8077F47B96B2}"/>
              </a:ext>
            </a:extLst>
          </p:cNvPr>
          <p:cNvSpPr txBox="1">
            <a:spLocks/>
          </p:cNvSpPr>
          <p:nvPr/>
        </p:nvSpPr>
        <p:spPr bwMode="auto">
          <a:xfrm>
            <a:off x="4565390" y="3607320"/>
            <a:ext cx="3557332" cy="2502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x-none" b="1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Appuntamenti</a:t>
            </a:r>
            <a:r>
              <a:rPr lang="en-US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di </a:t>
            </a:r>
            <a:r>
              <a:rPr lang="en-US" altLang="x-none" b="1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condivisione</a:t>
            </a:r>
            <a:endParaRPr lang="en-US" altLang="x-none" b="1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</p:txBody>
      </p:sp>
      <p:sp>
        <p:nvSpPr>
          <p:cNvPr id="17" name="Text Box 3">
            <a:extLst>
              <a:ext uri="{FF2B5EF4-FFF2-40B4-BE49-F238E27FC236}">
                <a16:creationId xmlns:a16="http://schemas.microsoft.com/office/drawing/2014/main" id="{D5F2D816-D933-48DA-A037-69348B153C42}"/>
              </a:ext>
            </a:extLst>
          </p:cNvPr>
          <p:cNvSpPr txBox="1">
            <a:spLocks/>
          </p:cNvSpPr>
          <p:nvPr/>
        </p:nvSpPr>
        <p:spPr bwMode="auto">
          <a:xfrm>
            <a:off x="4574820" y="1177987"/>
            <a:ext cx="6576110" cy="1838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it-IT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Bludigit</a:t>
            </a: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si sta muovendo verso un modello unico di controllo e </a:t>
            </a:r>
            <a:r>
              <a:rPr lang="it-IT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governance</a:t>
            </a: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di progetti e infrastrutture mediante adozione di KPI condivisi</a:t>
            </a:r>
          </a:p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it-IT" altLang="x-none" sz="14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Il modello prevede </a:t>
            </a:r>
            <a:r>
              <a:rPr lang="it-IT" altLang="x-none" sz="1400" b="1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dashboard</a:t>
            </a:r>
            <a:r>
              <a:rPr lang="it-IT" altLang="x-none" sz="1400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di controllo orientate al «servizio di business» </a:t>
            </a: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(o business </a:t>
            </a:r>
            <a:r>
              <a:rPr lang="it-IT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application</a:t>
            </a: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), che rappresenta il «servizio», per </a:t>
            </a:r>
            <a:r>
              <a:rPr lang="it-IT" altLang="x-none" sz="1400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responsabilizzare i referenti applicativi </a:t>
            </a: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degli aspetti di costo, gestione, </a:t>
            </a:r>
            <a:r>
              <a:rPr lang="it-IT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cybersecurity</a:t>
            </a: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, ecc. delle applicazioni gestite.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B715CB53-64B1-C142-A990-6E377147C1E5}"/>
              </a:ext>
            </a:extLst>
          </p:cNvPr>
          <p:cNvSpPr txBox="1"/>
          <p:nvPr/>
        </p:nvSpPr>
        <p:spPr>
          <a:xfrm>
            <a:off x="1140347" y="6523335"/>
            <a:ext cx="7035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Materiale disponibile su 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repository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pubblico : 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gcaglio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/20211015_ForumPA</a:t>
            </a:r>
          </a:p>
        </p:txBody>
      </p:sp>
      <p:sp>
        <p:nvSpPr>
          <p:cNvPr id="19" name="Text Box 3">
            <a:extLst>
              <a:ext uri="{FF2B5EF4-FFF2-40B4-BE49-F238E27FC236}">
                <a16:creationId xmlns:a16="http://schemas.microsoft.com/office/drawing/2014/main" id="{CBA782F5-A3FB-8D47-A573-19A534E91F41}"/>
              </a:ext>
            </a:extLst>
          </p:cNvPr>
          <p:cNvSpPr txBox="1">
            <a:spLocks/>
          </p:cNvSpPr>
          <p:nvPr/>
        </p:nvSpPr>
        <p:spPr bwMode="auto">
          <a:xfrm>
            <a:off x="4565390" y="3957807"/>
            <a:ext cx="6576110" cy="2222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Periodicamente vengono indetti dei meeting di monitoraggio dei livelli di servizio ed attività in corso.</a:t>
            </a:r>
          </a:p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it-IT" altLang="x-none" sz="14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La discussione si basa sia su una «fotografia» corrente dello stato dell’infrastruttura che sull’andamento storico, per - tra le altre cose - :</a:t>
            </a: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Identificare situazioni di accumulo patologico di patch da installare </a:t>
            </a: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Valutare le criticità delle patch installabili</a:t>
            </a: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Sensibilizzare i referenti applicativi</a:t>
            </a: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Identificare le migliori fasce orarie in cui effettuare distribuzioni e riavvii</a:t>
            </a: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it-IT" altLang="x-none" sz="14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it-IT" altLang="x-none" sz="14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49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60C2FC4-5998-4F35-9517-D5D4072BF9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Software </a:t>
            </a:r>
            <a:r>
              <a:rPr lang="it-IT" dirty="0" err="1"/>
              <a:t>Selection</a:t>
            </a:r>
            <a:endParaRPr lang="it-IT" dirty="0"/>
          </a:p>
        </p:txBody>
      </p:sp>
      <p:grpSp>
        <p:nvGrpSpPr>
          <p:cNvPr id="9" name="Группа 74">
            <a:extLst>
              <a:ext uri="{FF2B5EF4-FFF2-40B4-BE49-F238E27FC236}">
                <a16:creationId xmlns:a16="http://schemas.microsoft.com/office/drawing/2014/main" id="{F802F888-9ABB-4C92-A4B0-1CEFCEA9E464}"/>
              </a:ext>
            </a:extLst>
          </p:cNvPr>
          <p:cNvGrpSpPr>
            <a:grpSpLocks/>
          </p:cNvGrpSpPr>
          <p:nvPr/>
        </p:nvGrpSpPr>
        <p:grpSpPr bwMode="auto">
          <a:xfrm>
            <a:off x="3903965" y="1042228"/>
            <a:ext cx="556477" cy="556517"/>
            <a:chOff x="5157788" y="4525963"/>
            <a:chExt cx="1203325" cy="1203325"/>
          </a:xfrm>
        </p:grpSpPr>
        <p:sp>
          <p:nvSpPr>
            <p:cNvPr id="10" name="Shape 346">
              <a:extLst>
                <a:ext uri="{FF2B5EF4-FFF2-40B4-BE49-F238E27FC236}">
                  <a16:creationId xmlns:a16="http://schemas.microsoft.com/office/drawing/2014/main" id="{B30A7C21-9EA1-4E0D-862F-B0D46B371774}"/>
                </a:ext>
              </a:extLst>
            </p:cNvPr>
            <p:cNvSpPr/>
            <p:nvPr/>
          </p:nvSpPr>
          <p:spPr bwMode="auto">
            <a:xfrm>
              <a:off x="5157788" y="4525963"/>
              <a:ext cx="1203325" cy="1203239"/>
            </a:xfrm>
            <a:prstGeom prst="ellipse">
              <a:avLst/>
            </a:prstGeom>
            <a:solidFill>
              <a:srgbClr val="2F5289"/>
            </a:solidFill>
            <a:ln w="3175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ctr" defTabSz="8255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1200" b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 panose="020B0604020202020204" charset="0"/>
                <a:ea typeface="Helvetica Light"/>
                <a:cs typeface="Roboto" panose="020B0604020202020204" charset="0"/>
                <a:sym typeface="Helvetica Light"/>
              </a:endParaRPr>
            </a:p>
          </p:txBody>
        </p:sp>
        <p:sp>
          <p:nvSpPr>
            <p:cNvPr id="11" name="Text Box 3">
              <a:extLst>
                <a:ext uri="{FF2B5EF4-FFF2-40B4-BE49-F238E27FC236}">
                  <a16:creationId xmlns:a16="http://schemas.microsoft.com/office/drawing/2014/main" id="{9527F172-4908-48A8-9BFA-0EFF31A2903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210176" y="4833916"/>
              <a:ext cx="1127125" cy="5349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marL="0" marR="0" lvl="0" indent="0" algn="ctr" defTabSz="8255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x-none" sz="1200" b="1" kern="0" dirty="0">
                  <a:solidFill>
                    <a:schemeClr val="bg1"/>
                  </a:solidFill>
                  <a:latin typeface="Roboto" panose="020B0604020202020204" charset="0"/>
                  <a:ea typeface="Roboto Medium" panose="02000000000000000000" pitchFamily="2" charset="0"/>
                  <a:cs typeface="Roboto" panose="020B0604020202020204" charset="0"/>
                  <a:sym typeface="Poppins Medium" charset="0"/>
                </a:rPr>
                <a:t>1</a:t>
              </a:r>
              <a:endParaRPr kumimoji="0" lang="x-none" altLang="x-none" sz="1200" b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endParaRPr>
            </a:p>
          </p:txBody>
        </p:sp>
      </p:grpSp>
      <p:sp>
        <p:nvSpPr>
          <p:cNvPr id="12" name="Text Box 3">
            <a:extLst>
              <a:ext uri="{FF2B5EF4-FFF2-40B4-BE49-F238E27FC236}">
                <a16:creationId xmlns:a16="http://schemas.microsoft.com/office/drawing/2014/main" id="{F2FD7D18-84CE-4F74-A152-AF2956F48A90}"/>
              </a:ext>
            </a:extLst>
          </p:cNvPr>
          <p:cNvSpPr txBox="1">
            <a:spLocks/>
          </p:cNvSpPr>
          <p:nvPr/>
        </p:nvSpPr>
        <p:spPr bwMode="auto">
          <a:xfrm>
            <a:off x="4585832" y="1169717"/>
            <a:ext cx="2708820" cy="2772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it-IT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Supporto ambienti</a:t>
            </a:r>
            <a:endParaRPr lang="en-US" altLang="x-none" b="1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</p:txBody>
      </p:sp>
      <p:grpSp>
        <p:nvGrpSpPr>
          <p:cNvPr id="13" name="Группа 74">
            <a:extLst>
              <a:ext uri="{FF2B5EF4-FFF2-40B4-BE49-F238E27FC236}">
                <a16:creationId xmlns:a16="http://schemas.microsoft.com/office/drawing/2014/main" id="{A68B1F98-6F2A-4C52-8A8B-D98BCC3580B0}"/>
              </a:ext>
            </a:extLst>
          </p:cNvPr>
          <p:cNvGrpSpPr>
            <a:grpSpLocks/>
          </p:cNvGrpSpPr>
          <p:nvPr/>
        </p:nvGrpSpPr>
        <p:grpSpPr bwMode="auto">
          <a:xfrm>
            <a:off x="3892953" y="2662081"/>
            <a:ext cx="556477" cy="556517"/>
            <a:chOff x="5157788" y="4525963"/>
            <a:chExt cx="1203325" cy="1203325"/>
          </a:xfrm>
        </p:grpSpPr>
        <p:sp>
          <p:nvSpPr>
            <p:cNvPr id="14" name="Shape 346">
              <a:extLst>
                <a:ext uri="{FF2B5EF4-FFF2-40B4-BE49-F238E27FC236}">
                  <a16:creationId xmlns:a16="http://schemas.microsoft.com/office/drawing/2014/main" id="{6FA35A75-FA40-468C-A3FC-6E9DD6D5A838}"/>
                </a:ext>
              </a:extLst>
            </p:cNvPr>
            <p:cNvSpPr/>
            <p:nvPr/>
          </p:nvSpPr>
          <p:spPr bwMode="auto">
            <a:xfrm>
              <a:off x="5157788" y="4525963"/>
              <a:ext cx="1203325" cy="1203239"/>
            </a:xfrm>
            <a:prstGeom prst="ellipse">
              <a:avLst/>
            </a:prstGeom>
            <a:solidFill>
              <a:srgbClr val="2F5289"/>
            </a:solidFill>
            <a:ln w="3175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ctr" defTabSz="8255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1200" b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 panose="020B0604020202020204" charset="0"/>
                <a:ea typeface="Helvetica Light"/>
                <a:cs typeface="Roboto" panose="020B0604020202020204" charset="0"/>
                <a:sym typeface="Helvetica Light"/>
              </a:endParaRPr>
            </a:p>
          </p:txBody>
        </p:sp>
        <p:sp>
          <p:nvSpPr>
            <p:cNvPr id="15" name="Text Box 3">
              <a:extLst>
                <a:ext uri="{FF2B5EF4-FFF2-40B4-BE49-F238E27FC236}">
                  <a16:creationId xmlns:a16="http://schemas.microsoft.com/office/drawing/2014/main" id="{E444E66A-67D4-4BE4-A6B2-A61002DB368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210176" y="4833916"/>
              <a:ext cx="1127125" cy="5349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marL="0" marR="0" lvl="0" indent="0" algn="ctr" defTabSz="8255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x-none" sz="1200" b="1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Roboto" panose="020B0604020202020204" charset="0"/>
                  <a:ea typeface="Roboto Medium" panose="02000000000000000000" pitchFamily="2" charset="0"/>
                  <a:cs typeface="Roboto" panose="020B0604020202020204" charset="0"/>
                  <a:sym typeface="Poppins Medium" charset="0"/>
                </a:rPr>
                <a:t>2</a:t>
              </a:r>
              <a:endParaRPr kumimoji="0" lang="x-none" altLang="x-none" sz="1200" b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endParaRPr>
            </a:p>
          </p:txBody>
        </p:sp>
      </p:grpSp>
      <p:sp>
        <p:nvSpPr>
          <p:cNvPr id="16" name="Text Box 3">
            <a:extLst>
              <a:ext uri="{FF2B5EF4-FFF2-40B4-BE49-F238E27FC236}">
                <a16:creationId xmlns:a16="http://schemas.microsoft.com/office/drawing/2014/main" id="{19D530F2-0175-4342-8826-8077F47B96B2}"/>
              </a:ext>
            </a:extLst>
          </p:cNvPr>
          <p:cNvSpPr txBox="1">
            <a:spLocks/>
          </p:cNvSpPr>
          <p:nvPr/>
        </p:nvSpPr>
        <p:spPr bwMode="auto">
          <a:xfrm>
            <a:off x="4585831" y="2756526"/>
            <a:ext cx="4242079" cy="2772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x-none" b="1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Supporto</a:t>
            </a:r>
            <a:r>
              <a:rPr lang="en-US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</a:t>
            </a:r>
            <a:r>
              <a:rPr lang="en-US" altLang="x-none" b="1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sistemi</a:t>
            </a:r>
            <a:r>
              <a:rPr lang="en-US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</a:t>
            </a:r>
            <a:r>
              <a:rPr lang="en-US" altLang="x-none" b="1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operativi</a:t>
            </a:r>
            <a:endParaRPr lang="en-US" altLang="x-none" b="1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</p:txBody>
      </p:sp>
      <p:sp>
        <p:nvSpPr>
          <p:cNvPr id="17" name="Text Box 3">
            <a:extLst>
              <a:ext uri="{FF2B5EF4-FFF2-40B4-BE49-F238E27FC236}">
                <a16:creationId xmlns:a16="http://schemas.microsoft.com/office/drawing/2014/main" id="{D5F2D816-D933-48DA-A037-69348B153C42}"/>
              </a:ext>
            </a:extLst>
          </p:cNvPr>
          <p:cNvSpPr txBox="1">
            <a:spLocks/>
          </p:cNvSpPr>
          <p:nvPr/>
        </p:nvSpPr>
        <p:spPr bwMode="auto">
          <a:xfrm>
            <a:off x="4585831" y="3023734"/>
            <a:ext cx="2708820" cy="1627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Windows (2008 – 2019)</a:t>
            </a: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it-IT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Red</a:t>
            </a: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</a:t>
            </a:r>
            <a:r>
              <a:rPr lang="it-IT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Hat</a:t>
            </a: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</a:t>
            </a:r>
            <a:r>
              <a:rPr lang="it-IT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enterprise</a:t>
            </a:r>
            <a:endParaRPr lang="it-IT" altLang="x-none" sz="14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it-IT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Centos</a:t>
            </a:r>
            <a:endParaRPr lang="it-IT" altLang="x-none" sz="14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it-IT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Ubuntu</a:t>
            </a:r>
            <a:endParaRPr lang="it-IT" altLang="x-none" sz="14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Oracle </a:t>
            </a:r>
            <a:r>
              <a:rPr lang="it-IT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linux</a:t>
            </a:r>
            <a:endParaRPr lang="it-IT" altLang="x-none" sz="14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it-IT" altLang="x-none" sz="14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it-IT" altLang="x-none" sz="14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</p:txBody>
      </p:sp>
      <p:sp>
        <p:nvSpPr>
          <p:cNvPr id="18" name="Text Box 3">
            <a:extLst>
              <a:ext uri="{FF2B5EF4-FFF2-40B4-BE49-F238E27FC236}">
                <a16:creationId xmlns:a16="http://schemas.microsoft.com/office/drawing/2014/main" id="{BFB3DCFD-1A3F-544F-AFA0-37873F69AE98}"/>
              </a:ext>
            </a:extLst>
          </p:cNvPr>
          <p:cNvSpPr txBox="1">
            <a:spLocks/>
          </p:cNvSpPr>
          <p:nvPr/>
        </p:nvSpPr>
        <p:spPr bwMode="auto">
          <a:xfrm>
            <a:off x="4585831" y="1449858"/>
            <a:ext cx="2708820" cy="1230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VM - </a:t>
            </a:r>
            <a:r>
              <a:rPr lang="it-IT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Azure</a:t>
            </a:r>
            <a:endParaRPr lang="it-IT" altLang="x-none" sz="14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VM - Oracle </a:t>
            </a:r>
            <a:r>
              <a:rPr lang="it-IT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Cloud</a:t>
            </a:r>
            <a:endParaRPr lang="it-IT" altLang="x-none" sz="14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VM - </a:t>
            </a:r>
            <a:r>
              <a:rPr lang="it-IT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Vmware</a:t>
            </a:r>
            <a:endParaRPr lang="it-IT" altLang="x-none" sz="14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Server fisico</a:t>
            </a: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it-IT" altLang="x-none" sz="14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</p:txBody>
      </p:sp>
      <p:grpSp>
        <p:nvGrpSpPr>
          <p:cNvPr id="19" name="Группа 74">
            <a:extLst>
              <a:ext uri="{FF2B5EF4-FFF2-40B4-BE49-F238E27FC236}">
                <a16:creationId xmlns:a16="http://schemas.microsoft.com/office/drawing/2014/main" id="{F8F262E8-E493-3A44-AD25-BB7C2E27F4FE}"/>
              </a:ext>
            </a:extLst>
          </p:cNvPr>
          <p:cNvGrpSpPr>
            <a:grpSpLocks/>
          </p:cNvGrpSpPr>
          <p:nvPr/>
        </p:nvGrpSpPr>
        <p:grpSpPr bwMode="auto">
          <a:xfrm>
            <a:off x="3892953" y="4305078"/>
            <a:ext cx="556477" cy="556517"/>
            <a:chOff x="5157788" y="4525963"/>
            <a:chExt cx="1203325" cy="1203325"/>
          </a:xfrm>
        </p:grpSpPr>
        <p:sp>
          <p:nvSpPr>
            <p:cNvPr id="20" name="Shape 346">
              <a:extLst>
                <a:ext uri="{FF2B5EF4-FFF2-40B4-BE49-F238E27FC236}">
                  <a16:creationId xmlns:a16="http://schemas.microsoft.com/office/drawing/2014/main" id="{A2B48DFA-5044-3342-95A3-D3849757F2FF}"/>
                </a:ext>
              </a:extLst>
            </p:cNvPr>
            <p:cNvSpPr/>
            <p:nvPr/>
          </p:nvSpPr>
          <p:spPr bwMode="auto">
            <a:xfrm>
              <a:off x="5157788" y="4525963"/>
              <a:ext cx="1203325" cy="1203239"/>
            </a:xfrm>
            <a:prstGeom prst="ellipse">
              <a:avLst/>
            </a:prstGeom>
            <a:solidFill>
              <a:srgbClr val="2F5289"/>
            </a:solidFill>
            <a:ln w="3175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ctr" defTabSz="8255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1200" b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 panose="020B0604020202020204" charset="0"/>
                <a:ea typeface="Helvetica Light"/>
                <a:cs typeface="Roboto" panose="020B0604020202020204" charset="0"/>
                <a:sym typeface="Helvetica Light"/>
              </a:endParaRPr>
            </a:p>
          </p:txBody>
        </p:sp>
        <p:sp>
          <p:nvSpPr>
            <p:cNvPr id="21" name="Text Box 3">
              <a:extLst>
                <a:ext uri="{FF2B5EF4-FFF2-40B4-BE49-F238E27FC236}">
                  <a16:creationId xmlns:a16="http://schemas.microsoft.com/office/drawing/2014/main" id="{77C73ED5-F84F-484E-80FF-7F72D2C1220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210176" y="4833916"/>
              <a:ext cx="1127125" cy="5349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marL="0" marR="0" lvl="0" indent="0" algn="ctr" defTabSz="8255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x-none" sz="1200" b="1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Roboto" panose="020B0604020202020204" charset="0"/>
                  <a:ea typeface="Roboto Medium" panose="02000000000000000000" pitchFamily="2" charset="0"/>
                  <a:cs typeface="Roboto" panose="020B0604020202020204" charset="0"/>
                  <a:sym typeface="Poppins Medium" charset="0"/>
                </a:rPr>
                <a:t>3</a:t>
              </a:r>
              <a:endParaRPr kumimoji="0" lang="x-none" altLang="x-none" sz="1200" b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endParaRPr>
            </a:p>
          </p:txBody>
        </p:sp>
      </p:grpSp>
      <p:sp>
        <p:nvSpPr>
          <p:cNvPr id="22" name="Text Box 3">
            <a:extLst>
              <a:ext uri="{FF2B5EF4-FFF2-40B4-BE49-F238E27FC236}">
                <a16:creationId xmlns:a16="http://schemas.microsoft.com/office/drawing/2014/main" id="{EBCDFF53-7C03-A945-9381-D5588C6B749D}"/>
              </a:ext>
            </a:extLst>
          </p:cNvPr>
          <p:cNvSpPr txBox="1">
            <a:spLocks/>
          </p:cNvSpPr>
          <p:nvPr/>
        </p:nvSpPr>
        <p:spPr bwMode="auto">
          <a:xfrm>
            <a:off x="4585831" y="4583316"/>
            <a:ext cx="5947582" cy="11638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Reportistica</a:t>
            </a: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Facilità di integrazione</a:t>
            </a: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Supporto configurazioni custom con </a:t>
            </a:r>
            <a:r>
              <a:rPr lang="it-IT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kernel</a:t>
            </a: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«non standard»</a:t>
            </a:r>
          </a:p>
          <a:p>
            <a:pPr marL="285750" indent="-285750" defTabSz="82550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it-IT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Integrazione con sistemi esterni reportistica/</a:t>
            </a:r>
            <a:r>
              <a:rPr lang="it-IT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governance</a:t>
            </a:r>
            <a:endParaRPr lang="it-IT" altLang="x-none" sz="14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</p:txBody>
      </p:sp>
      <p:sp>
        <p:nvSpPr>
          <p:cNvPr id="23" name="Text Box 3">
            <a:extLst>
              <a:ext uri="{FF2B5EF4-FFF2-40B4-BE49-F238E27FC236}">
                <a16:creationId xmlns:a16="http://schemas.microsoft.com/office/drawing/2014/main" id="{A2DE1930-001B-ED45-9B18-1E2682C9140D}"/>
              </a:ext>
            </a:extLst>
          </p:cNvPr>
          <p:cNvSpPr txBox="1">
            <a:spLocks/>
          </p:cNvSpPr>
          <p:nvPr/>
        </p:nvSpPr>
        <p:spPr bwMode="auto">
          <a:xfrm>
            <a:off x="4585831" y="4389459"/>
            <a:ext cx="4242079" cy="2772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x-none" b="1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Criteri</a:t>
            </a:r>
            <a:endParaRPr lang="en-US" altLang="x-none" b="1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</p:txBody>
      </p:sp>
      <p:sp>
        <p:nvSpPr>
          <p:cNvPr id="4" name="Callout 14 3">
            <a:extLst>
              <a:ext uri="{FF2B5EF4-FFF2-40B4-BE49-F238E27FC236}">
                <a16:creationId xmlns:a16="http://schemas.microsoft.com/office/drawing/2014/main" id="{75824C89-8C85-C14D-AEE5-FD78E974E6E2}"/>
              </a:ext>
            </a:extLst>
          </p:cNvPr>
          <p:cNvSpPr/>
          <p:nvPr/>
        </p:nvSpPr>
        <p:spPr>
          <a:xfrm>
            <a:off x="8005018" y="3239958"/>
            <a:ext cx="2708821" cy="825277"/>
          </a:xfrm>
          <a:prstGeom prst="accentBorderCallout2">
            <a:avLst>
              <a:gd name="adj1" fmla="val 61545"/>
              <a:gd name="adj2" fmla="val -5055"/>
              <a:gd name="adj3" fmla="val 99906"/>
              <a:gd name="adj4" fmla="val -30216"/>
              <a:gd name="adj5" fmla="val 99919"/>
              <a:gd name="adj6" fmla="val -7561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 err="1"/>
              <a:t>Boot</a:t>
            </a:r>
            <a:r>
              <a:rPr lang="it-IT" sz="1600" dirty="0"/>
              <a:t> con </a:t>
            </a:r>
            <a:r>
              <a:rPr lang="it-IT" sz="1600" dirty="0" err="1"/>
              <a:t>kernel</a:t>
            </a:r>
            <a:r>
              <a:rPr lang="it-IT" sz="1600" dirty="0"/>
              <a:t> </a:t>
            </a:r>
            <a:r>
              <a:rPr lang="it-IT" sz="1600" dirty="0" err="1"/>
              <a:t>RedHat</a:t>
            </a:r>
            <a:r>
              <a:rPr lang="it-IT" sz="1600" dirty="0"/>
              <a:t> per compatibilità con </a:t>
            </a:r>
            <a:r>
              <a:rPr lang="it-IT" sz="1600" dirty="0" err="1"/>
              <a:t>Azure</a:t>
            </a:r>
            <a:endParaRPr lang="it-IT" sz="1600" dirty="0"/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8DCC5C56-6116-FC45-A75B-3CB31A738FFD}"/>
              </a:ext>
            </a:extLst>
          </p:cNvPr>
          <p:cNvSpPr txBox="1"/>
          <p:nvPr/>
        </p:nvSpPr>
        <p:spPr>
          <a:xfrm>
            <a:off x="1140347" y="6523335"/>
            <a:ext cx="7035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Materiale disponibile su 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repository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pubblico : 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gcaglio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/20211015_ForumPA</a:t>
            </a:r>
          </a:p>
        </p:txBody>
      </p:sp>
      <p:pic>
        <p:nvPicPr>
          <p:cNvPr id="7" name="Elemento grafico 6" descr="Bandiera1 con riempimento a tinta unita">
            <a:extLst>
              <a:ext uri="{FF2B5EF4-FFF2-40B4-BE49-F238E27FC236}">
                <a16:creationId xmlns:a16="http://schemas.microsoft.com/office/drawing/2014/main" id="{70343C11-FB87-4C47-8EA3-4AC7E63B8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05018" y="2926952"/>
            <a:ext cx="485375" cy="48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947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60C2FC4-5998-4F35-9517-D5D4072BF9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Flusso del </a:t>
            </a:r>
            <a:r>
              <a:rPr lang="it-IT" dirty="0" err="1"/>
              <a:t>patching</a:t>
            </a:r>
            <a:endParaRPr lang="it-I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15135E-604E-4A6B-8C22-53B4A36D871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it-IT" dirty="0" err="1"/>
              <a:t>Wave</a:t>
            </a:r>
            <a:r>
              <a:rPr lang="it-IT" dirty="0"/>
              <a:t> e ambienti</a:t>
            </a:r>
          </a:p>
        </p:txBody>
      </p:sp>
      <p:grpSp>
        <p:nvGrpSpPr>
          <p:cNvPr id="9" name="Группа 74">
            <a:extLst>
              <a:ext uri="{FF2B5EF4-FFF2-40B4-BE49-F238E27FC236}">
                <a16:creationId xmlns:a16="http://schemas.microsoft.com/office/drawing/2014/main" id="{F802F888-9ABB-4C92-A4B0-1CEFCEA9E464}"/>
              </a:ext>
            </a:extLst>
          </p:cNvPr>
          <p:cNvGrpSpPr>
            <a:grpSpLocks/>
          </p:cNvGrpSpPr>
          <p:nvPr/>
        </p:nvGrpSpPr>
        <p:grpSpPr bwMode="auto">
          <a:xfrm>
            <a:off x="3833425" y="2026713"/>
            <a:ext cx="556477" cy="556517"/>
            <a:chOff x="5157788" y="4525963"/>
            <a:chExt cx="1203325" cy="1203325"/>
          </a:xfrm>
        </p:grpSpPr>
        <p:sp>
          <p:nvSpPr>
            <p:cNvPr id="10" name="Shape 346">
              <a:extLst>
                <a:ext uri="{FF2B5EF4-FFF2-40B4-BE49-F238E27FC236}">
                  <a16:creationId xmlns:a16="http://schemas.microsoft.com/office/drawing/2014/main" id="{B30A7C21-9EA1-4E0D-862F-B0D46B371774}"/>
                </a:ext>
              </a:extLst>
            </p:cNvPr>
            <p:cNvSpPr/>
            <p:nvPr/>
          </p:nvSpPr>
          <p:spPr bwMode="auto">
            <a:xfrm>
              <a:off x="5157788" y="4525963"/>
              <a:ext cx="1203325" cy="1203239"/>
            </a:xfrm>
            <a:prstGeom prst="ellipse">
              <a:avLst/>
            </a:prstGeom>
            <a:solidFill>
              <a:srgbClr val="2F5289"/>
            </a:solidFill>
            <a:ln w="3175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marL="0" marR="0" lvl="0" indent="0" algn="ctr" defTabSz="8255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1200" b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 panose="020B0604020202020204" charset="0"/>
                <a:ea typeface="Helvetica Light"/>
                <a:cs typeface="Roboto" panose="020B0604020202020204" charset="0"/>
                <a:sym typeface="Helvetica Light"/>
              </a:endParaRPr>
            </a:p>
          </p:txBody>
        </p:sp>
        <p:sp>
          <p:nvSpPr>
            <p:cNvPr id="11" name="Text Box 3">
              <a:extLst>
                <a:ext uri="{FF2B5EF4-FFF2-40B4-BE49-F238E27FC236}">
                  <a16:creationId xmlns:a16="http://schemas.microsoft.com/office/drawing/2014/main" id="{9527F172-4908-48A8-9BFA-0EFF31A2903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210176" y="4833916"/>
              <a:ext cx="1127125" cy="5349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marL="0" marR="0" lvl="0" indent="0" algn="ctr" defTabSz="8255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x-none" sz="1200" b="1" kern="0" dirty="0">
                  <a:solidFill>
                    <a:schemeClr val="bg1"/>
                  </a:solidFill>
                  <a:latin typeface="Roboto" panose="020B0604020202020204" charset="0"/>
                  <a:ea typeface="Roboto Medium" panose="02000000000000000000" pitchFamily="2" charset="0"/>
                  <a:cs typeface="Roboto" panose="020B0604020202020204" charset="0"/>
                  <a:sym typeface="Poppins Medium" charset="0"/>
                </a:rPr>
                <a:t>1</a:t>
              </a:r>
              <a:endParaRPr kumimoji="0" lang="x-none" altLang="x-none" sz="1200" b="1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endParaRPr>
            </a:p>
          </p:txBody>
        </p:sp>
      </p:grpSp>
      <p:sp>
        <p:nvSpPr>
          <p:cNvPr id="12" name="Text Box 3">
            <a:extLst>
              <a:ext uri="{FF2B5EF4-FFF2-40B4-BE49-F238E27FC236}">
                <a16:creationId xmlns:a16="http://schemas.microsoft.com/office/drawing/2014/main" id="{F2FD7D18-84CE-4F74-A152-AF2956F48A90}"/>
              </a:ext>
            </a:extLst>
          </p:cNvPr>
          <p:cNvSpPr txBox="1">
            <a:spLocks/>
          </p:cNvSpPr>
          <p:nvPr/>
        </p:nvSpPr>
        <p:spPr bwMode="auto">
          <a:xfrm>
            <a:off x="7002434" y="2046262"/>
            <a:ext cx="6239936" cy="5564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x-none" b="1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Estrazione</a:t>
            </a:r>
            <a:r>
              <a:rPr lang="en-US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report - patch da </a:t>
            </a:r>
            <a:r>
              <a:rPr lang="en-US" altLang="x-none" b="1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installare</a:t>
            </a:r>
            <a:br>
              <a:rPr lang="en-US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</a:b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business application, server, </a:t>
            </a: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nome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patch, CVE, severity</a:t>
            </a:r>
            <a:endParaRPr lang="en-US" altLang="x-none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CAFC7809-890C-F645-A579-12273F80326F}"/>
              </a:ext>
            </a:extLst>
          </p:cNvPr>
          <p:cNvSpPr txBox="1"/>
          <p:nvPr/>
        </p:nvSpPr>
        <p:spPr>
          <a:xfrm>
            <a:off x="1140347" y="6523335"/>
            <a:ext cx="7035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Materiale disponibile su 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repository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pubblico : 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gcaglio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/20211015_ForumPA</a:t>
            </a:r>
          </a:p>
        </p:txBody>
      </p:sp>
      <p:sp>
        <p:nvSpPr>
          <p:cNvPr id="20" name="Shape 346">
            <a:extLst>
              <a:ext uri="{FF2B5EF4-FFF2-40B4-BE49-F238E27FC236}">
                <a16:creationId xmlns:a16="http://schemas.microsoft.com/office/drawing/2014/main" id="{2F9F2E9D-11F6-B14F-A050-DD6346E9258E}"/>
              </a:ext>
            </a:extLst>
          </p:cNvPr>
          <p:cNvSpPr/>
          <p:nvPr/>
        </p:nvSpPr>
        <p:spPr bwMode="auto">
          <a:xfrm>
            <a:off x="3833424" y="2800868"/>
            <a:ext cx="556477" cy="556477"/>
          </a:xfrm>
          <a:prstGeom prst="ellipse">
            <a:avLst/>
          </a:prstGeom>
          <a:solidFill>
            <a:srgbClr val="2F5289"/>
          </a:solidFill>
          <a:ln w="3175" cap="flat">
            <a:noFill/>
            <a:miter lim="400000"/>
          </a:ln>
          <a:effectLst/>
        </p:spPr>
        <p:txBody>
          <a:bodyPr lIns="38100" tIns="38100" rIns="38100" bIns="38100" anchor="ctr"/>
          <a:lstStyle/>
          <a:p>
            <a:pPr marL="0" marR="0" lvl="0" indent="0" algn="ctr" defTabSz="8255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kumimoji="0" lang="it-IT" sz="1200" b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 panose="020B0604020202020204" charset="0"/>
                <a:ea typeface="Helvetica Light"/>
                <a:cs typeface="Roboto" panose="020B0604020202020204" charset="0"/>
                <a:sym typeface="Helvetica Light"/>
              </a:rPr>
              <a:t>2</a:t>
            </a:r>
            <a:endParaRPr kumimoji="0" sz="1200" b="1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boto" panose="020B0604020202020204" charset="0"/>
              <a:ea typeface="Helvetica Light"/>
              <a:cs typeface="Roboto" panose="020B0604020202020204" charset="0"/>
              <a:sym typeface="Helvetica Light"/>
            </a:endParaRPr>
          </a:p>
        </p:txBody>
      </p:sp>
      <p:sp>
        <p:nvSpPr>
          <p:cNvPr id="23" name="Text Box 3">
            <a:extLst>
              <a:ext uri="{FF2B5EF4-FFF2-40B4-BE49-F238E27FC236}">
                <a16:creationId xmlns:a16="http://schemas.microsoft.com/office/drawing/2014/main" id="{0DAA5F0B-9229-A141-A76F-371E570AF8FB}"/>
              </a:ext>
            </a:extLst>
          </p:cNvPr>
          <p:cNvSpPr txBox="1">
            <a:spLocks/>
          </p:cNvSpPr>
          <p:nvPr/>
        </p:nvSpPr>
        <p:spPr bwMode="auto">
          <a:xfrm>
            <a:off x="4656084" y="2028561"/>
            <a:ext cx="1867798" cy="5564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CLOUD TEAM</a:t>
            </a:r>
            <a:endParaRPr lang="en-US" altLang="x-none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</p:txBody>
      </p:sp>
      <p:sp>
        <p:nvSpPr>
          <p:cNvPr id="24" name="Text Box 3">
            <a:extLst>
              <a:ext uri="{FF2B5EF4-FFF2-40B4-BE49-F238E27FC236}">
                <a16:creationId xmlns:a16="http://schemas.microsoft.com/office/drawing/2014/main" id="{827307E7-774D-5947-9832-ED12A7E638BE}"/>
              </a:ext>
            </a:extLst>
          </p:cNvPr>
          <p:cNvSpPr txBox="1">
            <a:spLocks/>
          </p:cNvSpPr>
          <p:nvPr/>
        </p:nvSpPr>
        <p:spPr bwMode="auto">
          <a:xfrm>
            <a:off x="4656084" y="1365637"/>
            <a:ext cx="1867798" cy="5564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OWNER</a:t>
            </a:r>
            <a:endParaRPr lang="en-US" altLang="x-none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</p:txBody>
      </p:sp>
      <p:sp>
        <p:nvSpPr>
          <p:cNvPr id="25" name="Text Box 3">
            <a:extLst>
              <a:ext uri="{FF2B5EF4-FFF2-40B4-BE49-F238E27FC236}">
                <a16:creationId xmlns:a16="http://schemas.microsoft.com/office/drawing/2014/main" id="{8D2E592D-21F7-7849-BD95-57938BB77256}"/>
              </a:ext>
            </a:extLst>
          </p:cNvPr>
          <p:cNvSpPr txBox="1">
            <a:spLocks/>
          </p:cNvSpPr>
          <p:nvPr/>
        </p:nvSpPr>
        <p:spPr bwMode="auto">
          <a:xfrm>
            <a:off x="7002434" y="1364972"/>
            <a:ext cx="1867798" cy="5564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ATTIVITA’</a:t>
            </a:r>
            <a:endParaRPr lang="en-US" altLang="x-none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</p:txBody>
      </p:sp>
      <p:cxnSp>
        <p:nvCxnSpPr>
          <p:cNvPr id="5" name="Connettore 1 4">
            <a:extLst>
              <a:ext uri="{FF2B5EF4-FFF2-40B4-BE49-F238E27FC236}">
                <a16:creationId xmlns:a16="http://schemas.microsoft.com/office/drawing/2014/main" id="{20F1668B-B2F5-E341-908F-AB3AE579E7D0}"/>
              </a:ext>
            </a:extLst>
          </p:cNvPr>
          <p:cNvCxnSpPr/>
          <p:nvPr/>
        </p:nvCxnSpPr>
        <p:spPr>
          <a:xfrm>
            <a:off x="4610648" y="1921449"/>
            <a:ext cx="6639216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Box 3">
            <a:extLst>
              <a:ext uri="{FF2B5EF4-FFF2-40B4-BE49-F238E27FC236}">
                <a16:creationId xmlns:a16="http://schemas.microsoft.com/office/drawing/2014/main" id="{DE2DB042-1B21-574D-A0AF-98C8801BD794}"/>
              </a:ext>
            </a:extLst>
          </p:cNvPr>
          <p:cNvSpPr txBox="1">
            <a:spLocks/>
          </p:cNvSpPr>
          <p:nvPr/>
        </p:nvSpPr>
        <p:spPr bwMode="auto">
          <a:xfrm>
            <a:off x="4656084" y="2776952"/>
            <a:ext cx="1867798" cy="5564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CLOUD TEAM</a:t>
            </a:r>
            <a:endParaRPr lang="en-US" altLang="x-none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</p:txBody>
      </p:sp>
      <p:sp>
        <p:nvSpPr>
          <p:cNvPr id="27" name="Text Box 3">
            <a:extLst>
              <a:ext uri="{FF2B5EF4-FFF2-40B4-BE49-F238E27FC236}">
                <a16:creationId xmlns:a16="http://schemas.microsoft.com/office/drawing/2014/main" id="{169A7E23-1231-DC42-9665-3C9714A9E0D1}"/>
              </a:ext>
            </a:extLst>
          </p:cNvPr>
          <p:cNvSpPr txBox="1">
            <a:spLocks/>
          </p:cNvSpPr>
          <p:nvPr/>
        </p:nvSpPr>
        <p:spPr bwMode="auto">
          <a:xfrm>
            <a:off x="7002434" y="2776951"/>
            <a:ext cx="6239936" cy="10188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x-none" b="1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Classificazione</a:t>
            </a:r>
            <a:r>
              <a:rPr lang="en-US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patch e </a:t>
            </a:r>
            <a:r>
              <a:rPr lang="en-US" altLang="x-none" b="1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condivisione</a:t>
            </a:r>
            <a:r>
              <a:rPr lang="en-US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report</a:t>
            </a:r>
            <a:br>
              <a:rPr lang="en-US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</a:b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classificazione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patch:</a:t>
            </a:r>
            <a:b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</a:b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- </a:t>
            </a: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infrastrutturali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: kernel, </a:t>
            </a: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librerie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e </a:t>
            </a: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pacchetti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di </a:t>
            </a: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sistema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, </a:t>
            </a: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ecc</a:t>
            </a:r>
            <a:endParaRPr lang="en-US" altLang="x-none" sz="14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- applicative : java, php, </a:t>
            </a: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weblogic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, </a:t>
            </a: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iis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, </a:t>
            </a: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jboss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, </a:t>
            </a: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ecc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 </a:t>
            </a:r>
          </a:p>
        </p:txBody>
      </p:sp>
      <p:sp>
        <p:nvSpPr>
          <p:cNvPr id="28" name="Shape 346">
            <a:extLst>
              <a:ext uri="{FF2B5EF4-FFF2-40B4-BE49-F238E27FC236}">
                <a16:creationId xmlns:a16="http://schemas.microsoft.com/office/drawing/2014/main" id="{0B59D3E2-0D6C-A34C-A0FF-DB4102E0A3A1}"/>
              </a:ext>
            </a:extLst>
          </p:cNvPr>
          <p:cNvSpPr/>
          <p:nvPr/>
        </p:nvSpPr>
        <p:spPr bwMode="auto">
          <a:xfrm>
            <a:off x="3833424" y="3916535"/>
            <a:ext cx="556477" cy="556477"/>
          </a:xfrm>
          <a:prstGeom prst="ellipse">
            <a:avLst/>
          </a:prstGeom>
          <a:solidFill>
            <a:srgbClr val="2F5289"/>
          </a:solidFill>
          <a:ln w="3175" cap="flat">
            <a:noFill/>
            <a:miter lim="400000"/>
          </a:ln>
          <a:effectLst/>
        </p:spPr>
        <p:txBody>
          <a:bodyPr lIns="38100" tIns="38100" rIns="38100" bIns="38100" anchor="ctr"/>
          <a:lstStyle/>
          <a:p>
            <a:pPr marL="0" marR="0" lvl="0" indent="0" algn="ctr" defTabSz="8255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kumimoji="0" lang="it-IT" sz="1200" b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 panose="020B0604020202020204" charset="0"/>
                <a:ea typeface="Helvetica Light"/>
                <a:cs typeface="Roboto" panose="020B0604020202020204" charset="0"/>
                <a:sym typeface="Helvetica Light"/>
              </a:rPr>
              <a:t>3</a:t>
            </a:r>
            <a:endParaRPr kumimoji="0" sz="1200" b="1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boto" panose="020B0604020202020204" charset="0"/>
              <a:ea typeface="Helvetica Light"/>
              <a:cs typeface="Roboto" panose="020B0604020202020204" charset="0"/>
              <a:sym typeface="Helvetica Light"/>
            </a:endParaRPr>
          </a:p>
        </p:txBody>
      </p:sp>
      <p:sp>
        <p:nvSpPr>
          <p:cNvPr id="29" name="Text Box 3">
            <a:extLst>
              <a:ext uri="{FF2B5EF4-FFF2-40B4-BE49-F238E27FC236}">
                <a16:creationId xmlns:a16="http://schemas.microsoft.com/office/drawing/2014/main" id="{1B08D226-A365-AB40-B5FE-3777E5C8E8DB}"/>
              </a:ext>
            </a:extLst>
          </p:cNvPr>
          <p:cNvSpPr txBox="1">
            <a:spLocks/>
          </p:cNvSpPr>
          <p:nvPr/>
        </p:nvSpPr>
        <p:spPr bwMode="auto">
          <a:xfrm>
            <a:off x="4656083" y="3892619"/>
            <a:ext cx="2103819" cy="5564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REF. APPLICATIVI</a:t>
            </a:r>
            <a:endParaRPr lang="en-US" altLang="x-none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</p:txBody>
      </p:sp>
      <p:sp>
        <p:nvSpPr>
          <p:cNvPr id="30" name="Text Box 3">
            <a:extLst>
              <a:ext uri="{FF2B5EF4-FFF2-40B4-BE49-F238E27FC236}">
                <a16:creationId xmlns:a16="http://schemas.microsoft.com/office/drawing/2014/main" id="{02796EA5-7D9A-F747-8E3C-8F98E51A239C}"/>
              </a:ext>
            </a:extLst>
          </p:cNvPr>
          <p:cNvSpPr txBox="1">
            <a:spLocks/>
          </p:cNvSpPr>
          <p:nvPr/>
        </p:nvSpPr>
        <p:spPr bwMode="auto">
          <a:xfrm>
            <a:off x="7002434" y="3888907"/>
            <a:ext cx="5243869" cy="10188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x-none" b="1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Condivisione</a:t>
            </a:r>
            <a:r>
              <a:rPr lang="en-US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report con AM</a:t>
            </a:r>
          </a:p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Incontri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di </a:t>
            </a: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condivisione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separate </a:t>
            </a: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tra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</a:t>
            </a: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responsabili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</a:t>
            </a: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applicativi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ITG</a:t>
            </a:r>
            <a:b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</a:b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ed application maintainer/</a:t>
            </a: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fornitori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applicative.</a:t>
            </a:r>
          </a:p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Conferma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</a:t>
            </a: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delle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patch da </a:t>
            </a: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installare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e date di </a:t>
            </a: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applicazione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/reboot</a:t>
            </a:r>
          </a:p>
        </p:txBody>
      </p:sp>
      <p:sp>
        <p:nvSpPr>
          <p:cNvPr id="31" name="Shape 346">
            <a:extLst>
              <a:ext uri="{FF2B5EF4-FFF2-40B4-BE49-F238E27FC236}">
                <a16:creationId xmlns:a16="http://schemas.microsoft.com/office/drawing/2014/main" id="{0BD56E9A-1A77-C94E-B536-62568709ADDB}"/>
              </a:ext>
            </a:extLst>
          </p:cNvPr>
          <p:cNvSpPr/>
          <p:nvPr/>
        </p:nvSpPr>
        <p:spPr bwMode="auto">
          <a:xfrm>
            <a:off x="3836120" y="4999736"/>
            <a:ext cx="556477" cy="556477"/>
          </a:xfrm>
          <a:prstGeom prst="ellipse">
            <a:avLst/>
          </a:prstGeom>
          <a:solidFill>
            <a:srgbClr val="2F5289"/>
          </a:solidFill>
          <a:ln w="3175" cap="flat">
            <a:noFill/>
            <a:miter lim="400000"/>
          </a:ln>
          <a:effectLst/>
        </p:spPr>
        <p:txBody>
          <a:bodyPr lIns="38100" tIns="38100" rIns="38100" bIns="38100" anchor="ctr"/>
          <a:lstStyle/>
          <a:p>
            <a:pPr marL="0" marR="0" lvl="0" indent="0" algn="ctr" defTabSz="8255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it-IT" sz="1200" b="1" kern="0" dirty="0">
                <a:solidFill>
                  <a:schemeClr val="bg1"/>
                </a:solidFill>
                <a:latin typeface="Roboto" panose="020B0604020202020204" charset="0"/>
                <a:ea typeface="Helvetica Light"/>
                <a:cs typeface="Roboto" panose="020B0604020202020204" charset="0"/>
                <a:sym typeface="Helvetica Light"/>
              </a:rPr>
              <a:t>4</a:t>
            </a:r>
            <a:endParaRPr kumimoji="0" sz="1200" b="1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boto" panose="020B0604020202020204" charset="0"/>
              <a:ea typeface="Helvetica Light"/>
              <a:cs typeface="Roboto" panose="020B0604020202020204" charset="0"/>
              <a:sym typeface="Helvetica Light"/>
            </a:endParaRPr>
          </a:p>
        </p:txBody>
      </p:sp>
      <p:sp>
        <p:nvSpPr>
          <p:cNvPr id="32" name="Text Box 3">
            <a:extLst>
              <a:ext uri="{FF2B5EF4-FFF2-40B4-BE49-F238E27FC236}">
                <a16:creationId xmlns:a16="http://schemas.microsoft.com/office/drawing/2014/main" id="{26D7D49A-E88A-2542-9A9F-4E36D2C42651}"/>
              </a:ext>
            </a:extLst>
          </p:cNvPr>
          <p:cNvSpPr txBox="1">
            <a:spLocks/>
          </p:cNvSpPr>
          <p:nvPr/>
        </p:nvSpPr>
        <p:spPr bwMode="auto">
          <a:xfrm>
            <a:off x="4656083" y="4997447"/>
            <a:ext cx="2103819" cy="5564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GESTORE SERVIZI</a:t>
            </a:r>
            <a:br>
              <a:rPr lang="en-US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</a:br>
            <a:r>
              <a:rPr lang="en-US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INFRASTRUTTURA</a:t>
            </a:r>
            <a:endParaRPr lang="en-US" altLang="x-none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</p:txBody>
      </p:sp>
      <p:sp>
        <p:nvSpPr>
          <p:cNvPr id="33" name="Text Box 3">
            <a:extLst>
              <a:ext uri="{FF2B5EF4-FFF2-40B4-BE49-F238E27FC236}">
                <a16:creationId xmlns:a16="http://schemas.microsoft.com/office/drawing/2014/main" id="{D7A60627-5450-EE48-8B6C-19BA6824A5A4}"/>
              </a:ext>
            </a:extLst>
          </p:cNvPr>
          <p:cNvSpPr txBox="1">
            <a:spLocks/>
          </p:cNvSpPr>
          <p:nvPr/>
        </p:nvSpPr>
        <p:spPr bwMode="auto">
          <a:xfrm>
            <a:off x="7023388" y="4997447"/>
            <a:ext cx="5094417" cy="5564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x-none" b="1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Applicazione</a:t>
            </a:r>
            <a:r>
              <a:rPr lang="en-US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patch/reboot </a:t>
            </a:r>
            <a:br>
              <a:rPr lang="en-US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</a:b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Distribuzione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patch </a:t>
            </a: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concordate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e </a:t>
            </a: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pianificazione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</a:t>
            </a: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riavvio</a:t>
            </a:r>
            <a:endParaRPr lang="en-US" altLang="x-none" sz="1400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</p:txBody>
      </p:sp>
      <p:sp>
        <p:nvSpPr>
          <p:cNvPr id="34" name="Shape 346">
            <a:extLst>
              <a:ext uri="{FF2B5EF4-FFF2-40B4-BE49-F238E27FC236}">
                <a16:creationId xmlns:a16="http://schemas.microsoft.com/office/drawing/2014/main" id="{96BCB3E9-90DC-7A4C-9DCD-6CA55676AE79}"/>
              </a:ext>
            </a:extLst>
          </p:cNvPr>
          <p:cNvSpPr/>
          <p:nvPr/>
        </p:nvSpPr>
        <p:spPr bwMode="auto">
          <a:xfrm>
            <a:off x="3828118" y="5902154"/>
            <a:ext cx="556477" cy="556477"/>
          </a:xfrm>
          <a:prstGeom prst="ellipse">
            <a:avLst/>
          </a:prstGeom>
          <a:solidFill>
            <a:srgbClr val="2F5289"/>
          </a:solidFill>
          <a:ln w="3175" cap="flat">
            <a:noFill/>
            <a:miter lim="400000"/>
          </a:ln>
          <a:effectLst/>
        </p:spPr>
        <p:txBody>
          <a:bodyPr lIns="38100" tIns="38100" rIns="38100" bIns="38100" anchor="ctr"/>
          <a:lstStyle/>
          <a:p>
            <a:pPr marL="0" marR="0" lvl="0" indent="0" algn="ctr" defTabSz="8255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kumimoji="0" lang="it-IT" sz="1200" b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 panose="020B0604020202020204" charset="0"/>
                <a:ea typeface="Helvetica Light"/>
                <a:cs typeface="Roboto" panose="020B0604020202020204" charset="0"/>
                <a:sym typeface="Helvetica Light"/>
              </a:rPr>
              <a:t>5</a:t>
            </a:r>
            <a:endParaRPr kumimoji="0" sz="1200" b="1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boto" panose="020B0604020202020204" charset="0"/>
              <a:ea typeface="Helvetica Light"/>
              <a:cs typeface="Roboto" panose="020B0604020202020204" charset="0"/>
              <a:sym typeface="Helvetica Light"/>
            </a:endParaRPr>
          </a:p>
        </p:txBody>
      </p:sp>
      <p:sp>
        <p:nvSpPr>
          <p:cNvPr id="35" name="Text Box 3">
            <a:extLst>
              <a:ext uri="{FF2B5EF4-FFF2-40B4-BE49-F238E27FC236}">
                <a16:creationId xmlns:a16="http://schemas.microsoft.com/office/drawing/2014/main" id="{7CFB4C89-10A5-C74F-88CA-59B83232F9A4}"/>
              </a:ext>
            </a:extLst>
          </p:cNvPr>
          <p:cNvSpPr txBox="1">
            <a:spLocks/>
          </p:cNvSpPr>
          <p:nvPr/>
        </p:nvSpPr>
        <p:spPr bwMode="auto">
          <a:xfrm>
            <a:off x="4648081" y="5899865"/>
            <a:ext cx="2103819" cy="5564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REF. APPLICATIVI</a:t>
            </a:r>
            <a:endParaRPr lang="en-US" altLang="x-none" dirty="0">
              <a:solidFill>
                <a:srgbClr val="073559"/>
              </a:solidFill>
              <a:latin typeface="Roboto" panose="020B0604020202020204" charset="0"/>
              <a:ea typeface="Roboto Medium" panose="02000000000000000000" pitchFamily="2" charset="0"/>
              <a:cs typeface="Roboto" panose="020B0604020202020204" charset="0"/>
              <a:sym typeface="Poppins Medium" charset="0"/>
            </a:endParaRPr>
          </a:p>
        </p:txBody>
      </p:sp>
      <p:sp>
        <p:nvSpPr>
          <p:cNvPr id="36" name="Text Box 3">
            <a:extLst>
              <a:ext uri="{FF2B5EF4-FFF2-40B4-BE49-F238E27FC236}">
                <a16:creationId xmlns:a16="http://schemas.microsoft.com/office/drawing/2014/main" id="{C9493FD1-A6F4-8942-BBAB-B0D89A96D9E5}"/>
              </a:ext>
            </a:extLst>
          </p:cNvPr>
          <p:cNvSpPr txBox="1">
            <a:spLocks/>
          </p:cNvSpPr>
          <p:nvPr/>
        </p:nvSpPr>
        <p:spPr bwMode="auto">
          <a:xfrm>
            <a:off x="7015386" y="5899865"/>
            <a:ext cx="5094417" cy="5564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 anchor="ctr"/>
          <a:lstStyle/>
          <a:p>
            <a:pPr defTabSz="8255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No regression</a:t>
            </a:r>
            <a:br>
              <a:rPr lang="en-US" altLang="x-none" b="1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</a:b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Verifiche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applicative post-</a:t>
            </a:r>
            <a:r>
              <a:rPr lang="en-US" altLang="x-none" sz="1400" dirty="0" err="1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applicazione</a:t>
            </a:r>
            <a:r>
              <a:rPr lang="en-US" altLang="x-none" sz="1400" dirty="0">
                <a:solidFill>
                  <a:srgbClr val="073559"/>
                </a:solidFill>
                <a:latin typeface="Roboto" panose="020B0604020202020204" charset="0"/>
                <a:ea typeface="Roboto Medium" panose="02000000000000000000" pitchFamily="2" charset="0"/>
                <a:cs typeface="Roboto" panose="020B0604020202020204" charset="0"/>
                <a:sym typeface="Poppins Medium" charset="0"/>
              </a:rPr>
              <a:t> patch</a:t>
            </a:r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9D65F609-8581-0C46-8B13-A76796E988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8351043"/>
              </p:ext>
            </p:extLst>
          </p:nvPr>
        </p:nvGraphicFramePr>
        <p:xfrm>
          <a:off x="4656083" y="284081"/>
          <a:ext cx="5903218" cy="6269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3052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60C2FC4-5998-4F35-9517-D5D4072BF9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Ingestione dati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B715CB53-64B1-C142-A990-6E377147C1E5}"/>
              </a:ext>
            </a:extLst>
          </p:cNvPr>
          <p:cNvSpPr txBox="1"/>
          <p:nvPr/>
        </p:nvSpPr>
        <p:spPr>
          <a:xfrm>
            <a:off x="1140347" y="6523335"/>
            <a:ext cx="7035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Materiale disponibile su 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repository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pubblico : 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gcaglio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/20211015_ForumPA</a:t>
            </a:r>
          </a:p>
        </p:txBody>
      </p:sp>
      <p:pic>
        <p:nvPicPr>
          <p:cNvPr id="7" name="Immagine 6" descr="Immagine che contiene testo, elettronico, screenshot&#10;&#10;Descrizione generata automaticamente">
            <a:extLst>
              <a:ext uri="{FF2B5EF4-FFF2-40B4-BE49-F238E27FC236}">
                <a16:creationId xmlns:a16="http://schemas.microsoft.com/office/drawing/2014/main" id="{03ABCE0C-B538-6344-B2C7-E741395D98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834" y="715338"/>
            <a:ext cx="9585573" cy="542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237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60C2FC4-5998-4F35-9517-D5D4072BF9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Patch applicabili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E75511A-0064-C440-8558-972D5F99BB22}"/>
              </a:ext>
            </a:extLst>
          </p:cNvPr>
          <p:cNvSpPr txBox="1"/>
          <p:nvPr/>
        </p:nvSpPr>
        <p:spPr>
          <a:xfrm>
            <a:off x="1140347" y="6523335"/>
            <a:ext cx="7035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Materiale disponibile su 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repository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pubblico : 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gcaglio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/20211015_ForumPA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DCECDFC-1285-ED43-B52D-FADE64E19B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273" y="284924"/>
            <a:ext cx="11041787" cy="621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76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60C2FC4-5998-4F35-9517-D5D4072BF9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Patch applicate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E75511A-0064-C440-8558-972D5F99BB22}"/>
              </a:ext>
            </a:extLst>
          </p:cNvPr>
          <p:cNvSpPr txBox="1"/>
          <p:nvPr/>
        </p:nvSpPr>
        <p:spPr>
          <a:xfrm>
            <a:off x="1140347" y="6523335"/>
            <a:ext cx="7035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Materiale disponibile su 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repository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pubblico : 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gcaglio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/20211015_ForumPA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1F72876-A049-EC46-8C4A-03AC9D9172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305"/>
          <a:stretch/>
        </p:blipFill>
        <p:spPr>
          <a:xfrm>
            <a:off x="287273" y="239662"/>
            <a:ext cx="11089288" cy="623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130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60C2FC4-5998-4F35-9517-D5D4072BF9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Patch per responsabile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E75511A-0064-C440-8558-972D5F99BB22}"/>
              </a:ext>
            </a:extLst>
          </p:cNvPr>
          <p:cNvSpPr txBox="1"/>
          <p:nvPr/>
        </p:nvSpPr>
        <p:spPr>
          <a:xfrm>
            <a:off x="1140347" y="6523335"/>
            <a:ext cx="7035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Materiale disponibile su 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repository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pubblico : 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gcaglio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/20211015_ForumPA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827C9D9-2551-924B-A615-9A750EF95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273" y="259210"/>
            <a:ext cx="11058826" cy="621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342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60C2FC4-5998-4F35-9517-D5D4072BF9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Patch per responsabile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E75511A-0064-C440-8558-972D5F99BB22}"/>
              </a:ext>
            </a:extLst>
          </p:cNvPr>
          <p:cNvSpPr txBox="1"/>
          <p:nvPr/>
        </p:nvSpPr>
        <p:spPr>
          <a:xfrm>
            <a:off x="1140347" y="6523335"/>
            <a:ext cx="7035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Materiale disponibile su 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repository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pubblico : 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it-IT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gcaglio</a:t>
            </a:r>
            <a:r>
              <a:rPr lang="it-IT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/20211015_ForumPA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92A7A5E8-3977-AF41-8D74-F147AE5F1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273" y="169905"/>
            <a:ext cx="11172416" cy="626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59656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550</TotalTime>
  <Words>672</Words>
  <Application>Microsoft Macintosh PowerPoint</Application>
  <PresentationFormat>Widescreen</PresentationFormat>
  <Paragraphs>100</Paragraphs>
  <Slides>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Helvetica Light</vt:lpstr>
      <vt:lpstr>Roboto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Problema iniziale e sw selection</dc:title>
  <dc:creator>Caglio, Giuliano</dc:creator>
  <cp:lastModifiedBy>Caglio, Giuliano</cp:lastModifiedBy>
  <cp:revision>1</cp:revision>
  <dcterms:created xsi:type="dcterms:W3CDTF">2021-10-04T09:09:09Z</dcterms:created>
  <dcterms:modified xsi:type="dcterms:W3CDTF">2021-10-14T13:25:26Z</dcterms:modified>
</cp:coreProperties>
</file>

<file path=docProps/thumbnail.jpeg>
</file>